
<file path=[Content_Types].xml><?xml version="1.0" encoding="utf-8"?>
<Types xmlns="http://schemas.openxmlformats.org/package/2006/content-types">
  <Default Extension="xml" ContentType="application/xml"/>
  <Default Extension="png" ContentType="image/png"/>
  <Default Extension="jpg" ContentType="image/jpe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3.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14.xml" ContentType="application/vnd.openxmlformats-officedocument.theme+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15.xml" ContentType="application/vnd.openxmlformats-officedocument.theme+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theme/theme16.xml" ContentType="application/vnd.openxmlformats-officedocument.theme+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theme/theme17.xml" ContentType="application/vnd.openxmlformats-officedocument.theme+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theme/theme18.xml" ContentType="application/vnd.openxmlformats-officedocument.theme+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theme/theme19.xml" ContentType="application/vnd.openxmlformats-officedocument.theme+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theme/theme20.xml" ContentType="application/vnd.openxmlformats-officedocument.theme+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theme/theme21.xml" ContentType="application/vnd.openxmlformats-officedocument.theme+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theme/theme22.xml" ContentType="application/vnd.openxmlformats-officedocument.theme+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theme/theme23.xml" ContentType="application/vnd.openxmlformats-officedocument.theme+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theme/theme24.xml" ContentType="application/vnd.openxmlformats-officedocument.theme+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theme/theme25.xml" ContentType="application/vnd.openxmlformats-officedocument.theme+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theme/theme26.xml" ContentType="application/vnd.openxmlformats-officedocument.theme+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theme/theme27.xml" ContentType="application/vnd.openxmlformats-officedocument.theme+xml"/>
  <Override PartName="/ppt/theme/theme2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49" r:id="rId2"/>
    <p:sldMasterId id="2147483650" r:id="rId3"/>
    <p:sldMasterId id="2147483653" r:id="rId4"/>
    <p:sldMasterId id="2147483654" r:id="rId5"/>
    <p:sldMasterId id="2147483656" r:id="rId6"/>
    <p:sldMasterId id="2147483657" r:id="rId7"/>
    <p:sldMasterId id="2147483658" r:id="rId8"/>
    <p:sldMasterId id="2147483659" r:id="rId9"/>
    <p:sldMasterId id="2147483660" r:id="rId10"/>
    <p:sldMasterId id="2147483661" r:id="rId11"/>
    <p:sldMasterId id="2147483662" r:id="rId12"/>
    <p:sldMasterId id="2147483663" r:id="rId13"/>
    <p:sldMasterId id="2147483664" r:id="rId14"/>
    <p:sldMasterId id="2147483665" r:id="rId15"/>
    <p:sldMasterId id="2147483666" r:id="rId16"/>
    <p:sldMasterId id="2147483669" r:id="rId17"/>
    <p:sldMasterId id="2147483671" r:id="rId18"/>
    <p:sldMasterId id="2147483673" r:id="rId19"/>
    <p:sldMasterId id="2147483674" r:id="rId20"/>
    <p:sldMasterId id="2147483675" r:id="rId21"/>
    <p:sldMasterId id="2147483676" r:id="rId22"/>
    <p:sldMasterId id="2147483677" r:id="rId23"/>
    <p:sldMasterId id="2147483678" r:id="rId24"/>
    <p:sldMasterId id="2147483679" r:id="rId25"/>
    <p:sldMasterId id="2147483680" r:id="rId26"/>
    <p:sldMasterId id="2147483681" r:id="rId27"/>
  </p:sldMasterIdLst>
  <p:notesMasterIdLst>
    <p:notesMasterId r:id="rId70"/>
  </p:notesMasterIdLst>
  <p:sldIdLst>
    <p:sldId id="258" r:id="rId28"/>
    <p:sldId id="256" r:id="rId29"/>
    <p:sldId id="261" r:id="rId30"/>
    <p:sldId id="266" r:id="rId31"/>
    <p:sldId id="337" r:id="rId32"/>
    <p:sldId id="267" r:id="rId33"/>
    <p:sldId id="338" r:id="rId34"/>
    <p:sldId id="339" r:id="rId35"/>
    <p:sldId id="340" r:id="rId36"/>
    <p:sldId id="341" r:id="rId37"/>
    <p:sldId id="306" r:id="rId38"/>
    <p:sldId id="302" r:id="rId39"/>
    <p:sldId id="303" r:id="rId40"/>
    <p:sldId id="274" r:id="rId41"/>
    <p:sldId id="263" r:id="rId42"/>
    <p:sldId id="271" r:id="rId43"/>
    <p:sldId id="268" r:id="rId44"/>
    <p:sldId id="265" r:id="rId45"/>
    <p:sldId id="272" r:id="rId46"/>
    <p:sldId id="336" r:id="rId47"/>
    <p:sldId id="342" r:id="rId48"/>
    <p:sldId id="332" r:id="rId49"/>
    <p:sldId id="330" r:id="rId50"/>
    <p:sldId id="312" r:id="rId51"/>
    <p:sldId id="314" r:id="rId52"/>
    <p:sldId id="273" r:id="rId53"/>
    <p:sldId id="319" r:id="rId54"/>
    <p:sldId id="286" r:id="rId55"/>
    <p:sldId id="288" r:id="rId56"/>
    <p:sldId id="284" r:id="rId57"/>
    <p:sldId id="291" r:id="rId58"/>
    <p:sldId id="283" r:id="rId59"/>
    <p:sldId id="320" r:id="rId60"/>
    <p:sldId id="325" r:id="rId61"/>
    <p:sldId id="326" r:id="rId62"/>
    <p:sldId id="297" r:id="rId63"/>
    <p:sldId id="328" r:id="rId64"/>
    <p:sldId id="343" r:id="rId65"/>
    <p:sldId id="295" r:id="rId66"/>
    <p:sldId id="276" r:id="rId67"/>
    <p:sldId id="294" r:id="rId68"/>
    <p:sldId id="290" r:id="rId69"/>
  </p:sldIdLst>
  <p:sldSz cx="13004800" cy="9753600"/>
  <p:notesSz cx="6858000" cy="9144000"/>
  <p:defaultTextStyle>
    <a:defPPr>
      <a:defRPr lang="en-US"/>
    </a:defPPr>
    <a:lvl1pPr algn="ctr" rtl="0" fontAlgn="base">
      <a:spcBef>
        <a:spcPct val="0"/>
      </a:spcBef>
      <a:spcAft>
        <a:spcPct val="0"/>
      </a:spcAft>
      <a:defRPr sz="4200" kern="1200">
        <a:solidFill>
          <a:srgbClr val="000000"/>
        </a:solidFill>
        <a:latin typeface="Gill Sans" charset="0"/>
        <a:ea typeface="Heiti SC Light" charset="-122"/>
        <a:cs typeface="Heiti SC Light" charset="-122"/>
        <a:sym typeface="Gill Sans" charset="0"/>
      </a:defRPr>
    </a:lvl1pPr>
    <a:lvl2pPr marL="457200" algn="ctr" rtl="0" fontAlgn="base">
      <a:spcBef>
        <a:spcPct val="0"/>
      </a:spcBef>
      <a:spcAft>
        <a:spcPct val="0"/>
      </a:spcAft>
      <a:defRPr sz="4200" kern="1200">
        <a:solidFill>
          <a:srgbClr val="000000"/>
        </a:solidFill>
        <a:latin typeface="Gill Sans" charset="0"/>
        <a:ea typeface="Heiti SC Light" charset="-122"/>
        <a:cs typeface="Heiti SC Light" charset="-122"/>
        <a:sym typeface="Gill Sans" charset="0"/>
      </a:defRPr>
    </a:lvl2pPr>
    <a:lvl3pPr marL="914400" algn="ctr" rtl="0" fontAlgn="base">
      <a:spcBef>
        <a:spcPct val="0"/>
      </a:spcBef>
      <a:spcAft>
        <a:spcPct val="0"/>
      </a:spcAft>
      <a:defRPr sz="4200" kern="1200">
        <a:solidFill>
          <a:srgbClr val="000000"/>
        </a:solidFill>
        <a:latin typeface="Gill Sans" charset="0"/>
        <a:ea typeface="Heiti SC Light" charset="-122"/>
        <a:cs typeface="Heiti SC Light" charset="-122"/>
        <a:sym typeface="Gill Sans" charset="0"/>
      </a:defRPr>
    </a:lvl3pPr>
    <a:lvl4pPr marL="1371600" algn="ctr" rtl="0" fontAlgn="base">
      <a:spcBef>
        <a:spcPct val="0"/>
      </a:spcBef>
      <a:spcAft>
        <a:spcPct val="0"/>
      </a:spcAft>
      <a:defRPr sz="4200" kern="1200">
        <a:solidFill>
          <a:srgbClr val="000000"/>
        </a:solidFill>
        <a:latin typeface="Gill Sans" charset="0"/>
        <a:ea typeface="Heiti SC Light" charset="-122"/>
        <a:cs typeface="Heiti SC Light" charset="-122"/>
        <a:sym typeface="Gill Sans" charset="0"/>
      </a:defRPr>
    </a:lvl4pPr>
    <a:lvl5pPr marL="1828800" algn="ctr" rtl="0" fontAlgn="base">
      <a:spcBef>
        <a:spcPct val="0"/>
      </a:spcBef>
      <a:spcAft>
        <a:spcPct val="0"/>
      </a:spcAft>
      <a:defRPr sz="4200" kern="1200">
        <a:solidFill>
          <a:srgbClr val="000000"/>
        </a:solidFill>
        <a:latin typeface="Gill Sans" charset="0"/>
        <a:ea typeface="Heiti SC Light" charset="-122"/>
        <a:cs typeface="Heiti SC Light" charset="-122"/>
        <a:sym typeface="Gill Sans" charset="0"/>
      </a:defRPr>
    </a:lvl5pPr>
    <a:lvl6pPr marL="2286000" algn="l" defTabSz="914400" rtl="0" eaLnBrk="1" latinLnBrk="0" hangingPunct="1">
      <a:defRPr sz="4200" kern="1200">
        <a:solidFill>
          <a:srgbClr val="000000"/>
        </a:solidFill>
        <a:latin typeface="Gill Sans" charset="0"/>
        <a:ea typeface="Heiti SC Light" charset="-122"/>
        <a:cs typeface="Heiti SC Light" charset="-122"/>
        <a:sym typeface="Gill Sans" charset="0"/>
      </a:defRPr>
    </a:lvl6pPr>
    <a:lvl7pPr marL="2743200" algn="l" defTabSz="914400" rtl="0" eaLnBrk="1" latinLnBrk="0" hangingPunct="1">
      <a:defRPr sz="4200" kern="1200">
        <a:solidFill>
          <a:srgbClr val="000000"/>
        </a:solidFill>
        <a:latin typeface="Gill Sans" charset="0"/>
        <a:ea typeface="Heiti SC Light" charset="-122"/>
        <a:cs typeface="Heiti SC Light" charset="-122"/>
        <a:sym typeface="Gill Sans" charset="0"/>
      </a:defRPr>
    </a:lvl7pPr>
    <a:lvl8pPr marL="3200400" algn="l" defTabSz="914400" rtl="0" eaLnBrk="1" latinLnBrk="0" hangingPunct="1">
      <a:defRPr sz="4200" kern="1200">
        <a:solidFill>
          <a:srgbClr val="000000"/>
        </a:solidFill>
        <a:latin typeface="Gill Sans" charset="0"/>
        <a:ea typeface="Heiti SC Light" charset="-122"/>
        <a:cs typeface="Heiti SC Light" charset="-122"/>
        <a:sym typeface="Gill Sans" charset="0"/>
      </a:defRPr>
    </a:lvl8pPr>
    <a:lvl9pPr marL="3657600" algn="l" defTabSz="914400" rtl="0" eaLnBrk="1" latinLnBrk="0" hangingPunct="1">
      <a:defRPr sz="4200" kern="1200">
        <a:solidFill>
          <a:srgbClr val="000000"/>
        </a:solidFill>
        <a:latin typeface="Gill Sans" charset="0"/>
        <a:ea typeface="Heiti SC Light" charset="-122"/>
        <a:cs typeface="Heiti SC Light" charset="-122"/>
        <a:sym typeface="Gill Sans" charset="0"/>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72"/>
    <p:restoredTop sz="87129"/>
  </p:normalViewPr>
  <p:slideViewPr>
    <p:cSldViewPr>
      <p:cViewPr>
        <p:scale>
          <a:sx n="40" d="100"/>
          <a:sy n="40" d="100"/>
        </p:scale>
        <p:origin x="1912" y="472"/>
      </p:cViewPr>
      <p:guideLst>
        <p:guide orient="horz" pos="3072"/>
        <p:guide pos="4096"/>
      </p:guideLst>
    </p:cSldViewPr>
  </p:slideViewPr>
  <p:notesTextViewPr>
    <p:cViewPr>
      <p:scale>
        <a:sx n="95" d="100"/>
        <a:sy n="95"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4" Type="http://schemas.openxmlformats.org/officeDocument/2006/relationships/slideMaster" Target="slideMasters/slideMaster14.xml"/><Relationship Id="rId15" Type="http://schemas.openxmlformats.org/officeDocument/2006/relationships/slideMaster" Target="slideMasters/slideMaster15.xml"/><Relationship Id="rId16" Type="http://schemas.openxmlformats.org/officeDocument/2006/relationships/slideMaster" Target="slideMasters/slideMaster16.xml"/><Relationship Id="rId17" Type="http://schemas.openxmlformats.org/officeDocument/2006/relationships/slideMaster" Target="slideMasters/slideMaster17.xml"/><Relationship Id="rId18" Type="http://schemas.openxmlformats.org/officeDocument/2006/relationships/slideMaster" Target="slideMasters/slideMaster18.xml"/><Relationship Id="rId19" Type="http://schemas.openxmlformats.org/officeDocument/2006/relationships/slideMaster" Target="slideMasters/slideMaster19.xml"/><Relationship Id="rId63" Type="http://schemas.openxmlformats.org/officeDocument/2006/relationships/slide" Target="slides/slide36.xml"/><Relationship Id="rId64" Type="http://schemas.openxmlformats.org/officeDocument/2006/relationships/slide" Target="slides/slide37.xml"/><Relationship Id="rId65" Type="http://schemas.openxmlformats.org/officeDocument/2006/relationships/slide" Target="slides/slide38.xml"/><Relationship Id="rId66" Type="http://schemas.openxmlformats.org/officeDocument/2006/relationships/slide" Target="slides/slide39.xml"/><Relationship Id="rId67" Type="http://schemas.openxmlformats.org/officeDocument/2006/relationships/slide" Target="slides/slide40.xml"/><Relationship Id="rId68" Type="http://schemas.openxmlformats.org/officeDocument/2006/relationships/slide" Target="slides/slide41.xml"/><Relationship Id="rId69" Type="http://schemas.openxmlformats.org/officeDocument/2006/relationships/slide" Target="slides/slide42.xml"/><Relationship Id="rId50" Type="http://schemas.openxmlformats.org/officeDocument/2006/relationships/slide" Target="slides/slide23.xml"/><Relationship Id="rId51" Type="http://schemas.openxmlformats.org/officeDocument/2006/relationships/slide" Target="slides/slide24.xml"/><Relationship Id="rId52" Type="http://schemas.openxmlformats.org/officeDocument/2006/relationships/slide" Target="slides/slide25.xml"/><Relationship Id="rId53" Type="http://schemas.openxmlformats.org/officeDocument/2006/relationships/slide" Target="slides/slide26.xml"/><Relationship Id="rId54" Type="http://schemas.openxmlformats.org/officeDocument/2006/relationships/slide" Target="slides/slide27.xml"/><Relationship Id="rId55" Type="http://schemas.openxmlformats.org/officeDocument/2006/relationships/slide" Target="slides/slide28.xml"/><Relationship Id="rId56" Type="http://schemas.openxmlformats.org/officeDocument/2006/relationships/slide" Target="slides/slide29.xml"/><Relationship Id="rId57" Type="http://schemas.openxmlformats.org/officeDocument/2006/relationships/slide" Target="slides/slide30.xml"/><Relationship Id="rId58" Type="http://schemas.openxmlformats.org/officeDocument/2006/relationships/slide" Target="slides/slide31.xml"/><Relationship Id="rId59" Type="http://schemas.openxmlformats.org/officeDocument/2006/relationships/slide" Target="slides/slide32.xml"/><Relationship Id="rId40" Type="http://schemas.openxmlformats.org/officeDocument/2006/relationships/slide" Target="slides/slide13.xml"/><Relationship Id="rId41" Type="http://schemas.openxmlformats.org/officeDocument/2006/relationships/slide" Target="slides/slide14.xml"/><Relationship Id="rId42" Type="http://schemas.openxmlformats.org/officeDocument/2006/relationships/slide" Target="slides/slide15.xml"/><Relationship Id="rId43" Type="http://schemas.openxmlformats.org/officeDocument/2006/relationships/slide" Target="slides/slide16.xml"/><Relationship Id="rId44" Type="http://schemas.openxmlformats.org/officeDocument/2006/relationships/slide" Target="slides/slide17.xml"/><Relationship Id="rId45" Type="http://schemas.openxmlformats.org/officeDocument/2006/relationships/slide" Target="slides/slide18.xml"/><Relationship Id="rId46" Type="http://schemas.openxmlformats.org/officeDocument/2006/relationships/slide" Target="slides/slide19.xml"/><Relationship Id="rId47" Type="http://schemas.openxmlformats.org/officeDocument/2006/relationships/slide" Target="slides/slide20.xml"/><Relationship Id="rId48" Type="http://schemas.openxmlformats.org/officeDocument/2006/relationships/slide" Target="slides/slide21.xml"/><Relationship Id="rId49" Type="http://schemas.openxmlformats.org/officeDocument/2006/relationships/slide" Target="slides/slide22.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Master" Target="slideMasters/slideMaster8.xml"/><Relationship Id="rId9" Type="http://schemas.openxmlformats.org/officeDocument/2006/relationships/slideMaster" Target="slideMasters/slideMaster9.xml"/><Relationship Id="rId30" Type="http://schemas.openxmlformats.org/officeDocument/2006/relationships/slide" Target="slides/slide3.xml"/><Relationship Id="rId31" Type="http://schemas.openxmlformats.org/officeDocument/2006/relationships/slide" Target="slides/slide4.xml"/><Relationship Id="rId32" Type="http://schemas.openxmlformats.org/officeDocument/2006/relationships/slide" Target="slides/slide5.xml"/><Relationship Id="rId33" Type="http://schemas.openxmlformats.org/officeDocument/2006/relationships/slide" Target="slides/slide6.xml"/><Relationship Id="rId34" Type="http://schemas.openxmlformats.org/officeDocument/2006/relationships/slide" Target="slides/slide7.xml"/><Relationship Id="rId35" Type="http://schemas.openxmlformats.org/officeDocument/2006/relationships/slide" Target="slides/slide8.xml"/><Relationship Id="rId36" Type="http://schemas.openxmlformats.org/officeDocument/2006/relationships/slide" Target="slides/slide9.xml"/><Relationship Id="rId37" Type="http://schemas.openxmlformats.org/officeDocument/2006/relationships/slide" Target="slides/slide10.xml"/><Relationship Id="rId38" Type="http://schemas.openxmlformats.org/officeDocument/2006/relationships/slide" Target="slides/slide11.xml"/><Relationship Id="rId39" Type="http://schemas.openxmlformats.org/officeDocument/2006/relationships/slide" Target="slides/slide12.xml"/><Relationship Id="rId70" Type="http://schemas.openxmlformats.org/officeDocument/2006/relationships/notesMaster" Target="notesMasters/notesMaster1.xml"/><Relationship Id="rId71" Type="http://schemas.openxmlformats.org/officeDocument/2006/relationships/presProps" Target="presProps.xml"/><Relationship Id="rId72" Type="http://schemas.openxmlformats.org/officeDocument/2006/relationships/viewProps" Target="viewProps.xml"/><Relationship Id="rId20" Type="http://schemas.openxmlformats.org/officeDocument/2006/relationships/slideMaster" Target="slideMasters/slideMaster20.xml"/><Relationship Id="rId21" Type="http://schemas.openxmlformats.org/officeDocument/2006/relationships/slideMaster" Target="slideMasters/slideMaster21.xml"/><Relationship Id="rId22" Type="http://schemas.openxmlformats.org/officeDocument/2006/relationships/slideMaster" Target="slideMasters/slideMaster22.xml"/><Relationship Id="rId23" Type="http://schemas.openxmlformats.org/officeDocument/2006/relationships/slideMaster" Target="slideMasters/slideMaster23.xml"/><Relationship Id="rId24" Type="http://schemas.openxmlformats.org/officeDocument/2006/relationships/slideMaster" Target="slideMasters/slideMaster24.xml"/><Relationship Id="rId25" Type="http://schemas.openxmlformats.org/officeDocument/2006/relationships/slideMaster" Target="slideMasters/slideMaster25.xml"/><Relationship Id="rId26" Type="http://schemas.openxmlformats.org/officeDocument/2006/relationships/slideMaster" Target="slideMasters/slideMaster26.xml"/><Relationship Id="rId27" Type="http://schemas.openxmlformats.org/officeDocument/2006/relationships/slideMaster" Target="slideMasters/slideMaster27.xml"/><Relationship Id="rId28" Type="http://schemas.openxmlformats.org/officeDocument/2006/relationships/slide" Target="slides/slide1.xml"/><Relationship Id="rId29" Type="http://schemas.openxmlformats.org/officeDocument/2006/relationships/slide" Target="slides/slide2.xml"/><Relationship Id="rId73" Type="http://schemas.openxmlformats.org/officeDocument/2006/relationships/theme" Target="theme/theme1.xml"/><Relationship Id="rId74" Type="http://schemas.openxmlformats.org/officeDocument/2006/relationships/tableStyles" Target="tableStyles.xml"/><Relationship Id="rId60" Type="http://schemas.openxmlformats.org/officeDocument/2006/relationships/slide" Target="slides/slide33.xml"/><Relationship Id="rId61" Type="http://schemas.openxmlformats.org/officeDocument/2006/relationships/slide" Target="slides/slide34.xml"/><Relationship Id="rId62" Type="http://schemas.openxmlformats.org/officeDocument/2006/relationships/slide" Target="slides/slide35.xml"/><Relationship Id="rId10" Type="http://schemas.openxmlformats.org/officeDocument/2006/relationships/slideMaster" Target="slideMasters/slideMaster10.xml"/><Relationship Id="rId11" Type="http://schemas.openxmlformats.org/officeDocument/2006/relationships/slideMaster" Target="slideMasters/slideMaster11.xml"/><Relationship Id="rId12" Type="http://schemas.openxmlformats.org/officeDocument/2006/relationships/slideMaster" Target="slideMasters/slideMaster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5" name="Rectangle 1"/>
          <p:cNvSpPr>
            <a:spLocks noGrp="1" noRot="1" noChangeAspect="1" noChangeArrowheads="1" noTextEdit="1"/>
          </p:cNvSpPr>
          <p:nvPr>
            <p:ph type="sldImg"/>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 xmlns:a14="http://schemas.microsoft.com/office/drawing/2010/main" val="1"/>
            </a:ext>
          </a:extLst>
        </p:spPr>
      </p:sp>
      <p:sp>
        <p:nvSpPr>
          <p:cNvPr id="36866" name="Rectangle 2"/>
          <p:cNvSpPr>
            <a:spLocks noGrp="1" noChangeArrowheads="1"/>
          </p:cNvSpPr>
          <p:nvPr>
            <p:ph type="body" sz="quarter" idx="1"/>
          </p:nvPr>
        </p:nvSpPr>
        <p:spPr bwMode="auto">
          <a:xfrm>
            <a:off x="685800" y="4343400"/>
            <a:ext cx="5486400" cy="411480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 xmlns:a14="http://schemas.microsoft.com/office/drawing/2010/main" val="1"/>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Tree>
    <p:extLst>
      <p:ext uri="{BB962C8B-B14F-4D97-AF65-F5344CB8AC3E}">
        <p14:creationId xmlns:p14="http://schemas.microsoft.com/office/powerpoint/2010/main" val="1865802099"/>
      </p:ext>
    </p:extLst>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Gill Sans" charset="0"/>
        <a:ea typeface="ＭＳ Ｐゴシック" charset="0"/>
        <a:cs typeface="+mn-cs"/>
      </a:defRPr>
    </a:lvl1pPr>
    <a:lvl2pPr marL="457200" algn="l" rtl="0" eaLnBrk="0" fontAlgn="base" hangingPunct="0">
      <a:spcBef>
        <a:spcPct val="0"/>
      </a:spcBef>
      <a:spcAft>
        <a:spcPct val="0"/>
      </a:spcAft>
      <a:defRPr sz="1200" kern="1200">
        <a:solidFill>
          <a:schemeClr val="tx1"/>
        </a:solidFill>
        <a:latin typeface="Gill Sans" charset="0"/>
        <a:ea typeface="ＭＳ Ｐゴシック" charset="0"/>
        <a:cs typeface="+mn-cs"/>
      </a:defRPr>
    </a:lvl2pPr>
    <a:lvl3pPr marL="914400" algn="l" rtl="0" eaLnBrk="0" fontAlgn="base" hangingPunct="0">
      <a:spcBef>
        <a:spcPct val="0"/>
      </a:spcBef>
      <a:spcAft>
        <a:spcPct val="0"/>
      </a:spcAft>
      <a:defRPr sz="1200" kern="1200">
        <a:solidFill>
          <a:schemeClr val="tx1"/>
        </a:solidFill>
        <a:latin typeface="Gill Sans" charset="0"/>
        <a:ea typeface="ＭＳ Ｐゴシック" charset="0"/>
        <a:cs typeface="+mn-cs"/>
      </a:defRPr>
    </a:lvl3pPr>
    <a:lvl4pPr marL="1371600" algn="l" rtl="0" eaLnBrk="0" fontAlgn="base" hangingPunct="0">
      <a:spcBef>
        <a:spcPct val="0"/>
      </a:spcBef>
      <a:spcAft>
        <a:spcPct val="0"/>
      </a:spcAft>
      <a:defRPr sz="1200" kern="1200">
        <a:solidFill>
          <a:schemeClr val="tx1"/>
        </a:solidFill>
        <a:latin typeface="Gill Sans" charset="0"/>
        <a:ea typeface="ＭＳ Ｐゴシック" charset="0"/>
        <a:cs typeface="+mn-cs"/>
      </a:defRPr>
    </a:lvl4pPr>
    <a:lvl5pPr marL="1828800" algn="l" rtl="0" eaLnBrk="0" fontAlgn="base" hangingPunct="0">
      <a:spcBef>
        <a:spcPct val="0"/>
      </a:spcBef>
      <a:spcAft>
        <a:spcPct val="0"/>
      </a:spcAft>
      <a:defRPr sz="1200" kern="1200">
        <a:solidFill>
          <a:schemeClr val="tx1"/>
        </a:solidFill>
        <a:latin typeface="Gill Sans"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1"/>
          <p:cNvSpPr>
            <a:spLocks noGrp="1" noRot="1" noChangeAspect="1" noChangeArrowheads="1"/>
          </p:cNvSpPr>
          <p:nvPr>
            <p:ph type="sldImg"/>
          </p:nvPr>
        </p:nvSpPr>
        <p:spPr>
          <a:solidFill>
            <a:srgbClr val="FFFFFF"/>
          </a:solidFill>
          <a:ln/>
        </p:spPr>
      </p:sp>
      <p:sp>
        <p:nvSpPr>
          <p:cNvPr id="37890" name="Rectangle 2"/>
          <p:cNvSpPr>
            <a:spLocks noGrp="1" noChangeArrowheads="1"/>
          </p:cNvSpPr>
          <p:nvPr>
            <p:ph type="body" idx="1"/>
          </p:nvPr>
        </p:nvSpPr>
        <p:spPr>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 xmlns:a14="http://schemas.microsoft.com/office/drawing/2010/main" val="1"/>
            </a:ext>
          </a:extLst>
        </p:spPr>
        <p:txBody>
          <a:bodyPr/>
          <a:lstStyle/>
          <a:p>
            <a:pPr marL="39688" eaLnBrk="1" hangingPunct="1">
              <a:defRPr/>
            </a:pPr>
            <a:r>
              <a:rPr lang="en-US" dirty="0" smtClean="0">
                <a:solidFill>
                  <a:srgbClr val="000000"/>
                </a:solidFill>
                <a:latin typeface="Calibri" charset="0"/>
                <a:cs typeface="Calibri" charset="0"/>
                <a:sym typeface="Calibri" charset="0"/>
              </a:rPr>
              <a:t>SEISMIC</a:t>
            </a:r>
          </a:p>
          <a:p>
            <a:pPr marL="39688" eaLnBrk="1" hangingPunct="1">
              <a:defRPr/>
            </a:pPr>
            <a:r>
              <a:rPr lang="en-US" dirty="0" smtClean="0">
                <a:solidFill>
                  <a:srgbClr val="000000"/>
                </a:solidFill>
                <a:latin typeface="Calibri" charset="0"/>
                <a:cs typeface="Calibri" charset="0"/>
                <a:sym typeface="Calibri" charset="0"/>
              </a:rPr>
              <a:t>January 25, 2014</a:t>
            </a:r>
          </a:p>
        </p:txBody>
      </p:sp>
    </p:spTree>
    <p:extLst>
      <p:ext uri="{BB962C8B-B14F-4D97-AF65-F5344CB8AC3E}">
        <p14:creationId xmlns:p14="http://schemas.microsoft.com/office/powerpoint/2010/main" val="9796643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1"/>
          <p:cNvSpPr>
            <a:spLocks noGrp="1" noRot="1" noChangeAspect="1" noChangeArrowheads="1"/>
          </p:cNvSpPr>
          <p:nvPr>
            <p:ph type="sldImg"/>
          </p:nvPr>
        </p:nvSpPr>
        <p:spPr>
          <a:solidFill>
            <a:srgbClr val="FFFFFF"/>
          </a:solidFill>
          <a:ln/>
        </p:spPr>
      </p:sp>
      <p:sp>
        <p:nvSpPr>
          <p:cNvPr id="60418" name="Rectangle 2"/>
          <p:cNvSpPr>
            <a:spLocks noGrp="1" noChangeArrowheads="1"/>
          </p:cNvSpPr>
          <p:nvPr>
            <p:ph type="body" idx="1"/>
          </p:nvPr>
        </p:nvSpPr>
        <p:spPr>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 xmlns:a14="http://schemas.microsoft.com/office/drawing/2010/main" val="1"/>
            </a:ext>
          </a:extLst>
        </p:spPr>
        <p:txBody>
          <a:bodyPr/>
          <a:lstStyle/>
          <a:p>
            <a:pPr eaLnBrk="1" hangingPunct="1"/>
            <a:r>
              <a:rPr lang="en-US" altLang="en-US" dirty="0">
                <a:latin typeface="Helvetica" charset="0"/>
                <a:ea typeface="ＭＳ Ｐゴシック" charset="-128"/>
                <a:sym typeface="Helvetica" charset="0"/>
              </a:rPr>
              <a:t>The vision for effective teaching and learning is embodied in research such as How Students </a:t>
            </a:r>
            <a:r>
              <a:rPr lang="en-US" altLang="en-US" dirty="0" smtClean="0">
                <a:latin typeface="Helvetica" charset="0"/>
                <a:ea typeface="ＭＳ Ｐゴシック" charset="-128"/>
                <a:sym typeface="Helvetica" charset="0"/>
              </a:rPr>
              <a:t>Learn (diagram above) </a:t>
            </a:r>
            <a:r>
              <a:rPr lang="en-US" altLang="en-US" dirty="0">
                <a:latin typeface="Helvetica" charset="0"/>
                <a:ea typeface="ＭＳ Ｐゴシック" charset="-128"/>
                <a:sym typeface="Helvetica" charset="0"/>
              </a:rPr>
              <a:t>and Embedded Formative Assessment as well as in the CCSSM and NGSS.  We</a:t>
            </a:r>
            <a:r>
              <a:rPr lang="ja-JP" altLang="en-US" dirty="0">
                <a:latin typeface="Arial" charset="0"/>
                <a:ea typeface="ＭＳ Ｐゴシック" charset="-128"/>
                <a:sym typeface="Helvetica" charset="0"/>
              </a:rPr>
              <a:t>’</a:t>
            </a:r>
            <a:r>
              <a:rPr lang="en-US" altLang="ja-JP" dirty="0" err="1">
                <a:latin typeface="Helvetica" charset="0"/>
                <a:ea typeface="ＭＳ Ｐゴシック" charset="-128"/>
                <a:sym typeface="Helvetica" charset="0"/>
              </a:rPr>
              <a:t>ve</a:t>
            </a:r>
            <a:r>
              <a:rPr lang="en-US" altLang="ja-JP" dirty="0">
                <a:latin typeface="Helvetica" charset="0"/>
                <a:ea typeface="ＭＳ Ｐゴシック" charset="-128"/>
                <a:sym typeface="Helvetica" charset="0"/>
              </a:rPr>
              <a:t> worked on translating the research into practice through our Saturday workshops and the first summer academy.  These experiences have allowed you to develop a vision for what changes in teaching and learning might feel like for you as a learner.  </a:t>
            </a:r>
            <a:r>
              <a:rPr lang="en-US" altLang="ja-JP" dirty="0" smtClean="0">
                <a:latin typeface="Helvetica" charset="0"/>
                <a:ea typeface="ＭＳ Ｐゴシック" charset="-128"/>
                <a:sym typeface="Helvetica" charset="0"/>
              </a:rPr>
              <a:t>This is intended to give you a more</a:t>
            </a:r>
            <a:r>
              <a:rPr lang="en-US" altLang="ja-JP" baseline="0" dirty="0" smtClean="0">
                <a:latin typeface="Helvetica" charset="0"/>
                <a:ea typeface="ＭＳ Ｐゴシック" charset="-128"/>
                <a:sym typeface="Helvetica" charset="0"/>
              </a:rPr>
              <a:t> concrete vision of </a:t>
            </a:r>
            <a:r>
              <a:rPr lang="en-US" altLang="ja-JP" b="1" baseline="0" dirty="0" smtClean="0">
                <a:latin typeface="Helvetica" charset="0"/>
                <a:ea typeface="ＭＳ Ｐゴシック" charset="-128"/>
                <a:sym typeface="Helvetica" charset="0"/>
              </a:rPr>
              <a:t>Where Am I Going?</a:t>
            </a:r>
            <a:endParaRPr lang="en-US" altLang="ja-JP" dirty="0" smtClean="0">
              <a:latin typeface="Helvetica" charset="0"/>
              <a:ea typeface="ＭＳ Ｐゴシック" charset="-128"/>
              <a:sym typeface="Helvetica" charset="0"/>
            </a:endParaRPr>
          </a:p>
          <a:p>
            <a:pPr eaLnBrk="1" hangingPunct="1"/>
            <a:endParaRPr lang="en-US" altLang="ja-JP" dirty="0" smtClean="0">
              <a:latin typeface="Helvetica" charset="0"/>
              <a:ea typeface="ＭＳ Ｐゴシック" charset="-128"/>
              <a:sym typeface="Helvetica" charset="0"/>
            </a:endParaRPr>
          </a:p>
          <a:p>
            <a:pPr eaLnBrk="1" hangingPunct="1"/>
            <a:r>
              <a:rPr lang="en-US" altLang="ja-JP" dirty="0" smtClean="0">
                <a:latin typeface="Helvetica" charset="0"/>
                <a:ea typeface="ＭＳ Ｐゴシック" charset="-128"/>
                <a:sym typeface="Helvetica" charset="0"/>
              </a:rPr>
              <a:t>We</a:t>
            </a:r>
            <a:r>
              <a:rPr lang="ja-JP" altLang="en-US" dirty="0">
                <a:latin typeface="Arial" charset="0"/>
                <a:ea typeface="ＭＳ Ｐゴシック" charset="-128"/>
                <a:sym typeface="Helvetica" charset="0"/>
              </a:rPr>
              <a:t>’</a:t>
            </a:r>
            <a:r>
              <a:rPr lang="en-US" altLang="ja-JP" dirty="0" err="1">
                <a:latin typeface="Helvetica" charset="0"/>
                <a:ea typeface="ＭＳ Ｐゴシック" charset="-128"/>
                <a:sym typeface="Helvetica" charset="0"/>
              </a:rPr>
              <a:t>ll</a:t>
            </a:r>
            <a:r>
              <a:rPr lang="en-US" altLang="ja-JP" dirty="0">
                <a:latin typeface="Helvetica" charset="0"/>
                <a:ea typeface="ＭＳ Ｐゴシック" charset="-128"/>
                <a:sym typeface="Helvetica" charset="0"/>
              </a:rPr>
              <a:t> continue to build a common vision of an ideal classroom for learning.</a:t>
            </a:r>
          </a:p>
          <a:p>
            <a:pPr eaLnBrk="1" hangingPunct="1"/>
            <a:r>
              <a:rPr lang="en-US" altLang="en-US" dirty="0">
                <a:latin typeface="Helvetica" charset="0"/>
                <a:ea typeface="ＭＳ Ｐゴシック" charset="-128"/>
                <a:sym typeface="Helvetica" charset="0"/>
              </a:rPr>
              <a:t>If we incorporate the ideas from How Students Learn and formative assessment and growth mindset into our classrooms and our schools, we end up with this ideal classroom.  We create a community centered classroom with a culture of questioning, respect, and risk taking.  Where it is safe to make a mistake and learn from it- where both students and teachers are life long learners, incorporating the research about growth mindsets from Carol </a:t>
            </a:r>
            <a:r>
              <a:rPr lang="en-US" altLang="en-US" dirty="0" err="1">
                <a:latin typeface="Helvetica" charset="0"/>
                <a:ea typeface="ＭＳ Ｐゴシック" charset="-128"/>
                <a:sym typeface="Helvetica" charset="0"/>
              </a:rPr>
              <a:t>Dweck</a:t>
            </a:r>
            <a:r>
              <a:rPr lang="en-US" altLang="en-US" dirty="0">
                <a:latin typeface="Helvetica" charset="0"/>
                <a:ea typeface="ＭＳ Ｐゴシック" charset="-128"/>
                <a:sym typeface="Helvetica" charset="0"/>
              </a:rPr>
              <a:t>.  </a:t>
            </a:r>
          </a:p>
          <a:p>
            <a:pPr eaLnBrk="1" hangingPunct="1"/>
            <a:r>
              <a:rPr lang="en-US" altLang="en-US" dirty="0">
                <a:latin typeface="Helvetica" charset="0"/>
                <a:ea typeface="ＭＳ Ｐゴシック" charset="-128"/>
                <a:sym typeface="Helvetica" charset="0"/>
              </a:rPr>
              <a:t>How Students Learn Principle of Learning 1 is represented in a learner centered classroom.  We need to start instruction from what students already think and know.</a:t>
            </a:r>
          </a:p>
          <a:p>
            <a:pPr eaLnBrk="1" hangingPunct="1"/>
            <a:r>
              <a:rPr lang="en-US" altLang="en-US" dirty="0">
                <a:latin typeface="Helvetica" charset="0"/>
                <a:ea typeface="ＭＳ Ｐゴシック" charset="-128"/>
                <a:sym typeface="Helvetica" charset="0"/>
              </a:rPr>
              <a:t>How Students Learn Principle of Learning 2 is represented in a knowledge centered classroom where the focus is on what is taught, why it is taught, and what mastery looks like.  </a:t>
            </a:r>
          </a:p>
          <a:p>
            <a:pPr eaLnBrk="1" hangingPunct="1"/>
            <a:r>
              <a:rPr lang="en-US" altLang="en-US" dirty="0" err="1">
                <a:latin typeface="Helvetica" charset="0"/>
                <a:ea typeface="ＭＳ Ｐゴシック" charset="-128"/>
                <a:sym typeface="Helvetica" charset="0"/>
              </a:rPr>
              <a:t>Wiliam</a:t>
            </a:r>
            <a:r>
              <a:rPr lang="ja-JP" altLang="en-US" dirty="0">
                <a:latin typeface="Arial" charset="0"/>
                <a:ea typeface="ＭＳ Ｐゴシック" charset="-128"/>
                <a:sym typeface="Helvetica" charset="0"/>
              </a:rPr>
              <a:t>’</a:t>
            </a:r>
            <a:r>
              <a:rPr lang="en-US" altLang="ja-JP" dirty="0">
                <a:latin typeface="Helvetica" charset="0"/>
                <a:ea typeface="ＭＳ Ｐゴシック" charset="-128"/>
                <a:sym typeface="Helvetica" charset="0"/>
              </a:rPr>
              <a:t>s definition of formative assessment is present in an assessment centered classroom where there are frequent opportunities to make students</a:t>
            </a:r>
            <a:r>
              <a:rPr lang="ja-JP" altLang="en-US" dirty="0">
                <a:latin typeface="Arial" charset="0"/>
                <a:ea typeface="ＭＳ Ｐゴシック" charset="-128"/>
                <a:sym typeface="Helvetica" charset="0"/>
              </a:rPr>
              <a:t>’</a:t>
            </a:r>
            <a:r>
              <a:rPr lang="en-US" altLang="ja-JP" dirty="0">
                <a:latin typeface="Helvetica" charset="0"/>
                <a:ea typeface="ＭＳ Ｐゴシック" charset="-128"/>
                <a:sym typeface="Helvetica" charset="0"/>
              </a:rPr>
              <a:t> thinking and learning visible as a guide for both teachers and student in learning and instruction.</a:t>
            </a:r>
            <a:endParaRPr lang="en-US" altLang="en-US" dirty="0">
              <a:latin typeface="Helvetica" charset="0"/>
              <a:ea typeface="ＭＳ Ｐゴシック" charset="-128"/>
              <a:sym typeface="Helvetica" charset="0"/>
            </a:endParaRPr>
          </a:p>
        </p:txBody>
      </p:sp>
    </p:spTree>
    <p:extLst>
      <p:ext uri="{BB962C8B-B14F-4D97-AF65-F5344CB8AC3E}">
        <p14:creationId xmlns:p14="http://schemas.microsoft.com/office/powerpoint/2010/main" val="4286730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1"/>
          <p:cNvSpPr>
            <a:spLocks noGrp="1" noRot="1" noChangeAspect="1" noChangeArrowheads="1"/>
          </p:cNvSpPr>
          <p:nvPr>
            <p:ph type="sldImg"/>
          </p:nvPr>
        </p:nvSpPr>
        <p:spPr>
          <a:solidFill>
            <a:srgbClr val="FFFFFF"/>
          </a:solidFill>
          <a:ln/>
        </p:spPr>
      </p:sp>
      <p:sp>
        <p:nvSpPr>
          <p:cNvPr id="62466" name="Rectangle 2"/>
          <p:cNvSpPr>
            <a:spLocks noGrp="1" noChangeArrowheads="1"/>
          </p:cNvSpPr>
          <p:nvPr>
            <p:ph type="body" idx="1"/>
          </p:nvPr>
        </p:nvSpPr>
        <p:spPr>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 xmlns:a14="http://schemas.microsoft.com/office/drawing/2010/main" val="1"/>
            </a:ext>
          </a:extLst>
        </p:spPr>
        <p:txBody>
          <a:bodyPr/>
          <a:lstStyle/>
          <a:p>
            <a:pPr eaLnBrk="1" hangingPunct="1"/>
            <a:r>
              <a:rPr lang="en-US" altLang="en-US">
                <a:latin typeface="Helvetica" charset="0"/>
                <a:ea typeface="ＭＳ Ｐゴシック" charset="-128"/>
                <a:sym typeface="Helvetica" charset="0"/>
              </a:rPr>
              <a:t>In the midst of trying to understand the new content standards for math, science, and ELA, let</a:t>
            </a:r>
            <a:r>
              <a:rPr lang="ja-JP" altLang="en-US">
                <a:latin typeface="Arial" charset="0"/>
                <a:ea typeface="ＭＳ Ｐゴシック" charset="-128"/>
                <a:sym typeface="Helvetica" charset="0"/>
              </a:rPr>
              <a:t>’</a:t>
            </a:r>
            <a:r>
              <a:rPr lang="en-US" altLang="ja-JP">
                <a:latin typeface="Helvetica" charset="0"/>
                <a:ea typeface="ＭＳ Ｐゴシック" charset="-128"/>
                <a:sym typeface="Helvetica" charset="0"/>
              </a:rPr>
              <a:t>s not lose track of the practices that make these standards different from other documents.  These practices articulate the attributes of an effective learner in each of the disciplines.  If we</a:t>
            </a:r>
            <a:r>
              <a:rPr lang="ja-JP" altLang="en-US">
                <a:latin typeface="Arial" charset="0"/>
                <a:ea typeface="ＭＳ Ｐゴシック" charset="-128"/>
                <a:sym typeface="Helvetica" charset="0"/>
              </a:rPr>
              <a:t>’</a:t>
            </a:r>
            <a:r>
              <a:rPr lang="en-US" altLang="ja-JP">
                <a:latin typeface="Helvetica" charset="0"/>
                <a:ea typeface="ＭＳ Ｐゴシック" charset="-128"/>
                <a:sym typeface="Helvetica" charset="0"/>
              </a:rPr>
              <a:t>re going to produce the types of learners articulated here- we</a:t>
            </a:r>
            <a:r>
              <a:rPr lang="ja-JP" altLang="en-US">
                <a:latin typeface="Arial" charset="0"/>
                <a:ea typeface="ＭＳ Ｐゴシック" charset="-128"/>
                <a:sym typeface="Helvetica" charset="0"/>
              </a:rPr>
              <a:t>’</a:t>
            </a:r>
            <a:r>
              <a:rPr lang="en-US" altLang="ja-JP">
                <a:latin typeface="Helvetica" charset="0"/>
                <a:ea typeface="ＭＳ Ｐゴシック" charset="-128"/>
                <a:sym typeface="Helvetica" charset="0"/>
              </a:rPr>
              <a:t>re going to need to continue to focus on How these practices become part of your regular classroom practice...</a:t>
            </a:r>
          </a:p>
          <a:p>
            <a:pPr eaLnBrk="1" hangingPunct="1"/>
            <a:endParaRPr lang="en-US" altLang="en-US">
              <a:latin typeface="Helvetica" charset="0"/>
              <a:ea typeface="ＭＳ Ｐゴシック" charset="-128"/>
              <a:sym typeface="Helvetica" charset="0"/>
            </a:endParaRPr>
          </a:p>
        </p:txBody>
      </p:sp>
    </p:spTree>
    <p:extLst>
      <p:ext uri="{BB962C8B-B14F-4D97-AF65-F5344CB8AC3E}">
        <p14:creationId xmlns:p14="http://schemas.microsoft.com/office/powerpoint/2010/main" val="20888854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1"/>
          <p:cNvSpPr>
            <a:spLocks noGrp="1" noRot="1" noChangeAspect="1" noChangeArrowheads="1"/>
          </p:cNvSpPr>
          <p:nvPr>
            <p:ph type="sldImg"/>
          </p:nvPr>
        </p:nvSpPr>
        <p:spPr>
          <a:solidFill>
            <a:srgbClr val="FFFFFF"/>
          </a:solidFill>
          <a:ln/>
        </p:spPr>
      </p:sp>
      <p:sp>
        <p:nvSpPr>
          <p:cNvPr id="64514" name="Rectangle 2"/>
          <p:cNvSpPr>
            <a:spLocks noGrp="1" noChangeArrowheads="1"/>
          </p:cNvSpPr>
          <p:nvPr>
            <p:ph type="body" idx="1"/>
          </p:nvPr>
        </p:nvSpPr>
        <p:spPr>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 xmlns:a14="http://schemas.microsoft.com/office/drawing/2010/main" val="1"/>
            </a:ext>
          </a:extLst>
        </p:spPr>
        <p:txBody>
          <a:bodyPr/>
          <a:lstStyle/>
          <a:p>
            <a:pPr eaLnBrk="1" hangingPunct="1"/>
            <a:r>
              <a:rPr lang="en-US" altLang="en-US" dirty="0">
                <a:latin typeface="Helvetica" charset="0"/>
                <a:ea typeface="ＭＳ Ｐゴシック" charset="-128"/>
                <a:sym typeface="Helvetica" charset="0"/>
              </a:rPr>
              <a:t>I want to remind you of where we started.  The research behind How People Learn which influenced the creation of How Students Learn in order to more accurately describe what the research would look like if it played out in the classroom has 3 key principles of learning.  </a:t>
            </a:r>
          </a:p>
          <a:p>
            <a:pPr eaLnBrk="1" hangingPunct="1"/>
            <a:r>
              <a:rPr lang="en-US" altLang="en-US" dirty="0">
                <a:latin typeface="Helvetica" charset="0"/>
                <a:ea typeface="ＭＳ Ｐゴシック" charset="-128"/>
                <a:sym typeface="Helvetica" charset="0"/>
              </a:rPr>
              <a:t>Students</a:t>
            </a:r>
            <a:r>
              <a:rPr lang="ja-JP" altLang="en-US" dirty="0">
                <a:latin typeface="Arial" charset="0"/>
                <a:ea typeface="ＭＳ Ｐゴシック" charset="-128"/>
                <a:sym typeface="Helvetica" charset="0"/>
              </a:rPr>
              <a:t>’</a:t>
            </a:r>
            <a:r>
              <a:rPr lang="en-US" altLang="ja-JP" dirty="0">
                <a:latin typeface="Helvetica" charset="0"/>
                <a:ea typeface="ＭＳ Ｐゴシック" charset="-128"/>
                <a:sym typeface="Helvetica" charset="0"/>
              </a:rPr>
              <a:t> preconceptions about how the world works need to be surfaced before instruction begins.</a:t>
            </a:r>
          </a:p>
          <a:p>
            <a:pPr eaLnBrk="1" hangingPunct="1"/>
            <a:r>
              <a:rPr lang="en-US" altLang="en-US" dirty="0">
                <a:latin typeface="Helvetica" charset="0"/>
                <a:ea typeface="ＭＳ Ｐゴシック" charset="-128"/>
                <a:sym typeface="Helvetica" charset="0"/>
              </a:rPr>
              <a:t>Students need a deep foundation of factual knowledge, to understand facts and ideas in the context of a conceptual framework, and to be able to organize knowledge in ways that facilitate retrieval and application.</a:t>
            </a:r>
          </a:p>
          <a:p>
            <a:pPr eaLnBrk="1" hangingPunct="1"/>
            <a:r>
              <a:rPr lang="en-US" altLang="en-US" dirty="0">
                <a:latin typeface="Helvetica" charset="0"/>
                <a:ea typeface="ＭＳ Ｐゴシック" charset="-128"/>
                <a:sym typeface="Helvetica" charset="0"/>
              </a:rPr>
              <a:t>Students need to learn to take control of their own learning goals and monitor their progress in achieving them.</a:t>
            </a:r>
          </a:p>
          <a:p>
            <a:pPr eaLnBrk="1" hangingPunct="1"/>
            <a:r>
              <a:rPr lang="en-US" altLang="en-US" dirty="0">
                <a:latin typeface="Helvetica" charset="0"/>
                <a:ea typeface="ＭＳ Ｐゴシック" charset="-128"/>
                <a:sym typeface="Helvetica" charset="0"/>
              </a:rPr>
              <a:t>Recent research by David Conley and others points to meta cognition as being one of the largest impact on student achievement- even more important that a teachers</a:t>
            </a:r>
            <a:r>
              <a:rPr lang="ja-JP" altLang="en-US" dirty="0">
                <a:latin typeface="Arial" charset="0"/>
                <a:ea typeface="ＭＳ Ｐゴシック" charset="-128"/>
                <a:sym typeface="Helvetica" charset="0"/>
              </a:rPr>
              <a:t>’</a:t>
            </a:r>
            <a:r>
              <a:rPr lang="en-US" altLang="ja-JP" dirty="0">
                <a:latin typeface="Helvetica" charset="0"/>
                <a:ea typeface="ＭＳ Ｐゴシック" charset="-128"/>
                <a:sym typeface="Helvetica" charset="0"/>
              </a:rPr>
              <a:t> content knowledge in their discipline.</a:t>
            </a:r>
          </a:p>
          <a:p>
            <a:pPr eaLnBrk="1" hangingPunct="1"/>
            <a:endParaRPr lang="en-US" altLang="en-US" dirty="0">
              <a:latin typeface="Helvetica" charset="0"/>
              <a:ea typeface="ＭＳ Ｐゴシック" charset="-128"/>
              <a:sym typeface="Helvetica" charset="0"/>
            </a:endParaRPr>
          </a:p>
        </p:txBody>
      </p:sp>
    </p:spTree>
    <p:extLst>
      <p:ext uri="{BB962C8B-B14F-4D97-AF65-F5344CB8AC3E}">
        <p14:creationId xmlns:p14="http://schemas.microsoft.com/office/powerpoint/2010/main" val="8353659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1"/>
          <p:cNvSpPr>
            <a:spLocks noGrp="1" noRot="1" noChangeAspect="1" noChangeArrowheads="1"/>
          </p:cNvSpPr>
          <p:nvPr>
            <p:ph type="sldImg"/>
          </p:nvPr>
        </p:nvSpPr>
        <p:spPr>
          <a:solidFill>
            <a:srgbClr val="FFFFFF"/>
          </a:solidFill>
          <a:ln/>
        </p:spPr>
      </p:sp>
      <p:sp>
        <p:nvSpPr>
          <p:cNvPr id="66562" name="Rectangle 2"/>
          <p:cNvSpPr>
            <a:spLocks noGrp="1" noChangeArrowheads="1"/>
          </p:cNvSpPr>
          <p:nvPr>
            <p:ph type="body" idx="1"/>
          </p:nvPr>
        </p:nvSpPr>
        <p:spPr>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 xmlns:a14="http://schemas.microsoft.com/office/drawing/2010/main" val="1"/>
            </a:ext>
          </a:extLst>
        </p:spPr>
        <p:txBody>
          <a:bodyPr/>
          <a:lstStyle/>
          <a:p>
            <a:pPr eaLnBrk="1" hangingPunct="1"/>
            <a:r>
              <a:rPr lang="en-US" altLang="en-US" dirty="0">
                <a:latin typeface="Helvetica" charset="0"/>
                <a:ea typeface="ＭＳ Ｐゴシック" charset="-128"/>
                <a:sym typeface="Helvetica" charset="0"/>
              </a:rPr>
              <a:t>The new standards (both CCSS and NGSS) were constructed using learning progressions for the development of conceptual understanding K-12 and materials released from organizations associated with CCSS and NGSS discuss the importance of teacher constructed, best guess, learning progressions to use as a framework for a formative assessment plan.  My hero and yours, Dylan </a:t>
            </a:r>
            <a:r>
              <a:rPr lang="en-US" altLang="en-US" dirty="0" err="1">
                <a:latin typeface="Helvetica" charset="0"/>
                <a:ea typeface="ＭＳ Ｐゴシック" charset="-128"/>
                <a:sym typeface="Helvetica" charset="0"/>
              </a:rPr>
              <a:t>Wiliam</a:t>
            </a:r>
            <a:r>
              <a:rPr lang="en-US" altLang="en-US" dirty="0">
                <a:latin typeface="Helvetica" charset="0"/>
                <a:ea typeface="ＭＳ Ｐゴシック" charset="-128"/>
                <a:sym typeface="Helvetica" charset="0"/>
              </a:rPr>
              <a:t> and his colleague Paul Black, have long been considered to be the experts on formative assessment research and we used his book Embedded Formative Assessment to guide our PLC work this year.  As you may recall, </a:t>
            </a:r>
            <a:r>
              <a:rPr lang="en-US" altLang="en-US" dirty="0" err="1">
                <a:latin typeface="Helvetica" charset="0"/>
                <a:ea typeface="ＭＳ Ｐゴシック" charset="-128"/>
                <a:sym typeface="Helvetica" charset="0"/>
              </a:rPr>
              <a:t>Wiliam</a:t>
            </a:r>
            <a:r>
              <a:rPr lang="en-US" altLang="en-US" dirty="0">
                <a:latin typeface="Helvetica" charset="0"/>
                <a:ea typeface="ＭＳ Ｐゴシック" charset="-128"/>
                <a:sym typeface="Helvetica" charset="0"/>
              </a:rPr>
              <a:t> considers 5 key strategies for formative assessment practices.  We</a:t>
            </a:r>
            <a:r>
              <a:rPr lang="ja-JP" altLang="en-US" dirty="0">
                <a:latin typeface="Arial" charset="0"/>
                <a:ea typeface="ＭＳ Ｐゴシック" charset="-128"/>
                <a:sym typeface="Helvetica" charset="0"/>
              </a:rPr>
              <a:t>’</a:t>
            </a:r>
            <a:r>
              <a:rPr lang="en-US" altLang="ja-JP" dirty="0" err="1">
                <a:latin typeface="Helvetica" charset="0"/>
                <a:ea typeface="ＭＳ Ｐゴシック" charset="-128"/>
                <a:sym typeface="Helvetica" charset="0"/>
              </a:rPr>
              <a:t>ve</a:t>
            </a:r>
            <a:r>
              <a:rPr lang="en-US" altLang="ja-JP" dirty="0">
                <a:latin typeface="Helvetica" charset="0"/>
                <a:ea typeface="ＭＳ Ｐゴシック" charset="-128"/>
                <a:sym typeface="Helvetica" charset="0"/>
              </a:rPr>
              <a:t> been focused on the first two strategies for a while and teachers are still expressing some difficulty with implementing these strategies in classrooms.  Don</a:t>
            </a:r>
            <a:r>
              <a:rPr lang="ja-JP" altLang="en-US" dirty="0">
                <a:latin typeface="Arial" charset="0"/>
                <a:ea typeface="ＭＳ Ｐゴシック" charset="-128"/>
                <a:sym typeface="Helvetica" charset="0"/>
              </a:rPr>
              <a:t>’</a:t>
            </a:r>
            <a:r>
              <a:rPr lang="en-US" altLang="ja-JP" dirty="0">
                <a:latin typeface="Helvetica" charset="0"/>
                <a:ea typeface="ＭＳ Ｐゴシック" charset="-128"/>
                <a:sym typeface="Helvetica" charset="0"/>
              </a:rPr>
              <a:t>t forget that your PLCs can be a resource to you in thinking about both of these strategies.  </a:t>
            </a:r>
          </a:p>
          <a:p>
            <a:pPr eaLnBrk="1" hangingPunct="1"/>
            <a:r>
              <a:rPr lang="en-US" altLang="en-US" dirty="0">
                <a:latin typeface="Helvetica" charset="0"/>
                <a:ea typeface="ＭＳ Ｐゴシック" charset="-128"/>
                <a:sym typeface="Helvetica" charset="0"/>
              </a:rPr>
              <a:t>1) Clarifying learning targets and success criteria.</a:t>
            </a:r>
          </a:p>
          <a:p>
            <a:pPr eaLnBrk="1" hangingPunct="1"/>
            <a:r>
              <a:rPr lang="en-US" altLang="en-US" dirty="0">
                <a:latin typeface="Helvetica" charset="0"/>
                <a:ea typeface="ＭＳ Ｐゴシック" charset="-128"/>
                <a:sym typeface="Helvetica" charset="0"/>
              </a:rPr>
              <a:t>2) Engineering tasks that provide evidence of student understanding.</a:t>
            </a:r>
          </a:p>
          <a:p>
            <a:pPr eaLnBrk="1" hangingPunct="1"/>
            <a:r>
              <a:rPr lang="en-US" altLang="en-US" dirty="0">
                <a:latin typeface="Helvetica" charset="0"/>
                <a:ea typeface="ＭＳ Ｐゴシック" charset="-128"/>
                <a:sym typeface="Helvetica" charset="0"/>
              </a:rPr>
              <a:t>3) Providing feedback that moves the learner forward.</a:t>
            </a:r>
          </a:p>
          <a:p>
            <a:pPr eaLnBrk="1" hangingPunct="1"/>
            <a:r>
              <a:rPr lang="en-US" altLang="en-US" dirty="0">
                <a:latin typeface="Helvetica" charset="0"/>
                <a:ea typeface="ＭＳ Ｐゴシック" charset="-128"/>
                <a:sym typeface="Helvetica" charset="0"/>
              </a:rPr>
              <a:t>4) Activating students as educational resources for one another.</a:t>
            </a:r>
          </a:p>
          <a:p>
            <a:pPr eaLnBrk="1" hangingPunct="1"/>
            <a:r>
              <a:rPr lang="en-US" altLang="en-US" dirty="0">
                <a:latin typeface="Helvetica" charset="0"/>
                <a:ea typeface="ＭＳ Ｐゴシック" charset="-128"/>
                <a:sym typeface="Helvetica" charset="0"/>
              </a:rPr>
              <a:t>5) Activating students as owners of their own learning</a:t>
            </a:r>
            <a:r>
              <a:rPr lang="en-US" altLang="en-US" dirty="0" smtClean="0">
                <a:latin typeface="Helvetica" charset="0"/>
                <a:ea typeface="ＭＳ Ｐゴシック" charset="-128"/>
                <a:sym typeface="Helvetica" charset="0"/>
              </a:rPr>
              <a:t>.</a:t>
            </a:r>
          </a:p>
          <a:p>
            <a:pPr eaLnBrk="1" hangingPunct="1"/>
            <a:r>
              <a:rPr lang="en-US" altLang="en-US" dirty="0" smtClean="0">
                <a:latin typeface="Helvetica" charset="0"/>
                <a:ea typeface="ＭＳ Ｐゴシック" charset="-128"/>
                <a:sym typeface="Helvetica" charset="0"/>
              </a:rPr>
              <a:t>We’</a:t>
            </a:r>
            <a:r>
              <a:rPr lang="en-US" altLang="en-US" baseline="0" dirty="0" smtClean="0">
                <a:latin typeface="Helvetica" charset="0"/>
                <a:ea typeface="ＭＳ Ｐゴシック" charset="-128"/>
                <a:sym typeface="Helvetica" charset="0"/>
              </a:rPr>
              <a:t>’</a:t>
            </a:r>
            <a:r>
              <a:rPr lang="en-US" altLang="en-US" baseline="0" dirty="0" err="1" smtClean="0">
                <a:latin typeface="Helvetica" charset="0"/>
                <a:ea typeface="ＭＳ Ｐゴシック" charset="-128"/>
                <a:sym typeface="Helvetica" charset="0"/>
              </a:rPr>
              <a:t>ve</a:t>
            </a:r>
            <a:r>
              <a:rPr lang="en-US" altLang="en-US" baseline="0" dirty="0" smtClean="0">
                <a:latin typeface="Helvetica" charset="0"/>
                <a:ea typeface="ＭＳ Ｐゴシック" charset="-128"/>
                <a:sym typeface="Helvetica" charset="0"/>
              </a:rPr>
              <a:t> had some experience with the first three strategies (clarifying learning targets and success criteria, eliciting and interpreting evidence of learners’ achievement, providing feedback that moves the learner forward.  We’ll start looking at the 4</a:t>
            </a:r>
            <a:r>
              <a:rPr lang="en-US" altLang="en-US" baseline="30000" dirty="0" smtClean="0">
                <a:latin typeface="Helvetica" charset="0"/>
                <a:ea typeface="ＭＳ Ｐゴシック" charset="-128"/>
                <a:sym typeface="Helvetica" charset="0"/>
              </a:rPr>
              <a:t>th</a:t>
            </a:r>
            <a:r>
              <a:rPr lang="en-US" altLang="en-US" baseline="0" dirty="0" smtClean="0">
                <a:latin typeface="Helvetica" charset="0"/>
                <a:ea typeface="ＭＳ Ｐゴシック" charset="-128"/>
                <a:sym typeface="Helvetica" charset="0"/>
              </a:rPr>
              <a:t> and </a:t>
            </a:r>
            <a:r>
              <a:rPr lang="en-US" altLang="en-US" baseline="0" smtClean="0">
                <a:latin typeface="Helvetica" charset="0"/>
                <a:ea typeface="ＭＳ Ｐゴシック" charset="-128"/>
                <a:sym typeface="Helvetica" charset="0"/>
              </a:rPr>
              <a:t>5</a:t>
            </a:r>
            <a:r>
              <a:rPr lang="en-US" altLang="en-US" baseline="30000" smtClean="0">
                <a:latin typeface="Helvetica" charset="0"/>
                <a:ea typeface="ＭＳ Ｐゴシック" charset="-128"/>
                <a:sym typeface="Helvetica" charset="0"/>
              </a:rPr>
              <a:t>th</a:t>
            </a:r>
            <a:r>
              <a:rPr lang="en-US" altLang="en-US" baseline="0" smtClean="0">
                <a:latin typeface="Helvetica" charset="0"/>
                <a:ea typeface="ＭＳ Ｐゴシック" charset="-128"/>
                <a:sym typeface="Helvetica" charset="0"/>
              </a:rPr>
              <a:t> strategies in the near future.</a:t>
            </a:r>
            <a:endParaRPr lang="en-US" altLang="en-US" dirty="0">
              <a:latin typeface="Helvetica" charset="0"/>
              <a:ea typeface="ＭＳ Ｐゴシック" charset="-128"/>
              <a:sym typeface="Helvetica" charset="0"/>
            </a:endParaRPr>
          </a:p>
        </p:txBody>
      </p:sp>
    </p:spTree>
    <p:extLst>
      <p:ext uri="{BB962C8B-B14F-4D97-AF65-F5344CB8AC3E}">
        <p14:creationId xmlns:p14="http://schemas.microsoft.com/office/powerpoint/2010/main" val="18941817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1"/>
          <p:cNvSpPr>
            <a:spLocks noGrp="1" noRot="1" noChangeAspect="1" noChangeArrowheads="1"/>
          </p:cNvSpPr>
          <p:nvPr>
            <p:ph type="sldImg"/>
          </p:nvPr>
        </p:nvSpPr>
        <p:spPr>
          <a:solidFill>
            <a:srgbClr val="FFFFFF"/>
          </a:solidFill>
          <a:ln/>
        </p:spPr>
      </p:sp>
      <p:sp>
        <p:nvSpPr>
          <p:cNvPr id="72706" name="Rectangle 2"/>
          <p:cNvSpPr>
            <a:spLocks noGrp="1" noChangeArrowheads="1"/>
          </p:cNvSpPr>
          <p:nvPr>
            <p:ph type="body" idx="1"/>
          </p:nvPr>
        </p:nvSpPr>
        <p:spPr>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 xmlns:a14="http://schemas.microsoft.com/office/drawing/2010/main" val="1"/>
            </a:ext>
          </a:extLst>
        </p:spPr>
        <p:txBody>
          <a:bodyPr/>
          <a:lstStyle/>
          <a:p>
            <a:pPr eaLnBrk="1" hangingPunct="1">
              <a:defRPr/>
            </a:pPr>
            <a:r>
              <a:rPr lang="en-US" dirty="0" smtClean="0">
                <a:latin typeface="Helvetica" charset="0"/>
                <a:cs typeface="Helvetica" charset="0"/>
                <a:sym typeface="Helvetica" charset="0"/>
              </a:rPr>
              <a:t>Hand out reflection sheet and have teachers and principals take stock of their current understanding and implementation of elements of effective teaching and learning in their own classrooms.</a:t>
            </a:r>
          </a:p>
          <a:p>
            <a:pPr eaLnBrk="1" hangingPunct="1">
              <a:defRPr/>
            </a:pPr>
            <a:endParaRPr lang="en-US" dirty="0" smtClean="0">
              <a:latin typeface="Helvetica" charset="0"/>
              <a:cs typeface="Helvetica" charset="0"/>
              <a:sym typeface="Helvetica" charset="0"/>
            </a:endParaRPr>
          </a:p>
          <a:p>
            <a:pPr eaLnBrk="1" hangingPunct="1">
              <a:defRPr/>
            </a:pPr>
            <a:r>
              <a:rPr lang="en-US" dirty="0" smtClean="0">
                <a:latin typeface="Helvetica" charset="0"/>
                <a:cs typeface="Helvetica" charset="0"/>
                <a:sym typeface="Helvetica" charset="0"/>
              </a:rPr>
              <a:t>Photo Credit</a:t>
            </a:r>
          </a:p>
          <a:p>
            <a:pPr eaLnBrk="1" hangingPunct="1">
              <a:defRPr/>
            </a:pPr>
            <a:r>
              <a:rPr lang="en-US" sz="1200" kern="1200" dirty="0" smtClean="0">
                <a:solidFill>
                  <a:schemeClr val="tx1"/>
                </a:solidFill>
                <a:latin typeface="Gill Sans" charset="0"/>
                <a:ea typeface="ＭＳ Ｐゴシック" charset="0"/>
                <a:cs typeface="+mn-cs"/>
              </a:rPr>
              <a:t>Time</a:t>
            </a:r>
            <a:r>
              <a:rPr lang="en-US" sz="1200" kern="1200" baseline="0" dirty="0" smtClean="0">
                <a:solidFill>
                  <a:schemeClr val="tx1"/>
                </a:solidFill>
                <a:latin typeface="Gill Sans" charset="0"/>
                <a:ea typeface="ＭＳ Ｐゴシック" charset="0"/>
                <a:cs typeface="+mn-cs"/>
              </a:rPr>
              <a:t> to Reflect/ </a:t>
            </a:r>
            <a:r>
              <a:rPr lang="en-US" sz="1200" kern="1200" dirty="0" smtClean="0">
                <a:solidFill>
                  <a:schemeClr val="tx1"/>
                </a:solidFill>
                <a:latin typeface="Gill Sans" charset="0"/>
                <a:ea typeface="ＭＳ Ｐゴシック" charset="0"/>
                <a:cs typeface="+mn-cs"/>
              </a:rPr>
              <a:t>Sculpture by Simon Gudgeon in the North Lake of the </a:t>
            </a:r>
            <a:r>
              <a:rPr lang="en-US" sz="1200" kern="1200" dirty="0" err="1" smtClean="0">
                <a:solidFill>
                  <a:schemeClr val="tx1"/>
                </a:solidFill>
                <a:latin typeface="Gill Sans" charset="0"/>
                <a:ea typeface="ＭＳ Ｐゴシック" charset="0"/>
                <a:cs typeface="+mn-cs"/>
              </a:rPr>
              <a:t>Pallington</a:t>
            </a:r>
            <a:r>
              <a:rPr lang="en-US" sz="1200" kern="1200" dirty="0" smtClean="0">
                <a:solidFill>
                  <a:schemeClr val="tx1"/>
                </a:solidFill>
                <a:latin typeface="Gill Sans" charset="0"/>
                <a:ea typeface="ＭＳ Ｐゴシック" charset="0"/>
                <a:cs typeface="+mn-cs"/>
              </a:rPr>
              <a:t> Lakes/</a:t>
            </a:r>
            <a:r>
              <a:rPr lang="en-US" sz="1200" kern="1200" baseline="0" dirty="0" smtClean="0">
                <a:solidFill>
                  <a:schemeClr val="tx1"/>
                </a:solidFill>
                <a:latin typeface="Gill Sans" charset="0"/>
                <a:ea typeface="ＭＳ Ｐゴシック" charset="0"/>
                <a:cs typeface="+mn-cs"/>
              </a:rPr>
              <a:t> Oliver Dixon http://</a:t>
            </a:r>
            <a:r>
              <a:rPr lang="en-US" sz="1200" kern="1200" baseline="0" dirty="0" err="1" smtClean="0">
                <a:solidFill>
                  <a:schemeClr val="tx1"/>
                </a:solidFill>
                <a:latin typeface="Gill Sans" charset="0"/>
                <a:ea typeface="ＭＳ Ｐゴシック" charset="0"/>
                <a:cs typeface="+mn-cs"/>
              </a:rPr>
              <a:t>www.lunemillenniumbridge.info</a:t>
            </a:r>
            <a:r>
              <a:rPr lang="en-US" sz="1200" kern="1200" baseline="0" dirty="0" smtClean="0">
                <a:solidFill>
                  <a:schemeClr val="tx1"/>
                </a:solidFill>
                <a:latin typeface="Gill Sans" charset="0"/>
                <a:ea typeface="ＭＳ Ｐゴシック" charset="0"/>
                <a:cs typeface="+mn-cs"/>
              </a:rPr>
              <a:t>/ June 24, 2014</a:t>
            </a:r>
          </a:p>
          <a:p>
            <a:pPr eaLnBrk="1" hangingPunct="1">
              <a:defRPr/>
            </a:pPr>
            <a:r>
              <a:rPr lang="en-US" sz="1200" kern="1200" baseline="0" dirty="0" smtClean="0">
                <a:solidFill>
                  <a:schemeClr val="tx1"/>
                </a:solidFill>
                <a:latin typeface="Gill Sans" charset="0"/>
                <a:ea typeface="ＭＳ Ｐゴシック" charset="0"/>
                <a:cs typeface="+mn-cs"/>
                <a:sym typeface="Helvetica" charset="0"/>
              </a:rPr>
              <a:t>Photo URL http://s0.geograph.org.uk/</a:t>
            </a:r>
            <a:r>
              <a:rPr lang="en-US" sz="1200" kern="1200" baseline="0" dirty="0" err="1" smtClean="0">
                <a:solidFill>
                  <a:schemeClr val="tx1"/>
                </a:solidFill>
                <a:latin typeface="Gill Sans" charset="0"/>
                <a:ea typeface="ＭＳ Ｐゴシック" charset="0"/>
                <a:cs typeface="+mn-cs"/>
                <a:sym typeface="Helvetica" charset="0"/>
              </a:rPr>
              <a:t>geophotos</a:t>
            </a:r>
            <a:r>
              <a:rPr lang="en-US" sz="1200" kern="1200" baseline="0" dirty="0" smtClean="0">
                <a:solidFill>
                  <a:schemeClr val="tx1"/>
                </a:solidFill>
                <a:latin typeface="Gill Sans" charset="0"/>
                <a:ea typeface="ＭＳ Ｐゴシック" charset="0"/>
                <a:cs typeface="+mn-cs"/>
                <a:sym typeface="Helvetica" charset="0"/>
              </a:rPr>
              <a:t>/04/04/31/4043142_32192c08.jpg</a:t>
            </a:r>
            <a:endParaRPr lang="en-US" dirty="0" smtClean="0">
              <a:latin typeface="Helvetica" charset="0"/>
              <a:cs typeface="Helvetica" charset="0"/>
              <a:sym typeface="Helvetica" charset="0"/>
            </a:endParaRPr>
          </a:p>
        </p:txBody>
      </p:sp>
    </p:spTree>
    <p:extLst>
      <p:ext uri="{BB962C8B-B14F-4D97-AF65-F5344CB8AC3E}">
        <p14:creationId xmlns:p14="http://schemas.microsoft.com/office/powerpoint/2010/main" val="21286968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1"/>
          <p:cNvSpPr>
            <a:spLocks noGrp="1" noRot="1" noChangeAspect="1" noChangeArrowheads="1"/>
          </p:cNvSpPr>
          <p:nvPr>
            <p:ph type="sldImg"/>
          </p:nvPr>
        </p:nvSpPr>
        <p:spPr>
          <a:solidFill>
            <a:srgbClr val="FFFFFF"/>
          </a:solidFill>
          <a:ln/>
        </p:spPr>
      </p:sp>
      <p:sp>
        <p:nvSpPr>
          <p:cNvPr id="74754" name="Rectangle 2"/>
          <p:cNvSpPr>
            <a:spLocks noGrp="1" noChangeArrowheads="1"/>
          </p:cNvSpPr>
          <p:nvPr>
            <p:ph type="body" idx="1"/>
          </p:nvPr>
        </p:nvSpPr>
        <p:spPr>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 xmlns:a14="http://schemas.microsoft.com/office/drawing/2010/main" val="1"/>
            </a:ext>
          </a:extLst>
        </p:spPr>
        <p:txBody>
          <a:bodyPr/>
          <a:lstStyle/>
          <a:p>
            <a:pPr eaLnBrk="1" hangingPunct="1">
              <a:defRPr/>
            </a:pPr>
            <a:r>
              <a:rPr lang="en-US" sz="1600" dirty="0" smtClean="0">
                <a:latin typeface="Helvetica" charset="0"/>
                <a:cs typeface="Helvetica" charset="0"/>
                <a:sym typeface="Helvetica" charset="0"/>
              </a:rPr>
              <a:t>After individually reflecting, discuss the strengths and areas to target for improvement in your current classroom practice</a:t>
            </a:r>
            <a:r>
              <a:rPr lang="en-US" sz="1600" baseline="0" dirty="0" smtClean="0">
                <a:latin typeface="Helvetica" charset="0"/>
                <a:cs typeface="Helvetica" charset="0"/>
                <a:sym typeface="Helvetica" charset="0"/>
              </a:rPr>
              <a:t> with your table group.</a:t>
            </a:r>
          </a:p>
          <a:p>
            <a:pPr eaLnBrk="1" hangingPunct="1">
              <a:defRPr/>
            </a:pPr>
            <a:r>
              <a:rPr lang="en-US" sz="1600" baseline="0" dirty="0" smtClean="0">
                <a:latin typeface="Helvetica" charset="0"/>
                <a:cs typeface="Helvetica" charset="0"/>
                <a:sym typeface="Helvetica" charset="0"/>
              </a:rPr>
              <a:t>Prepare chart paper to share your successes and challenges with the whole group.</a:t>
            </a:r>
          </a:p>
          <a:p>
            <a:pPr eaLnBrk="1" hangingPunct="1">
              <a:defRPr/>
            </a:pPr>
            <a:r>
              <a:rPr lang="en-US" sz="1600" baseline="0" dirty="0" smtClean="0">
                <a:latin typeface="Helvetica" charset="0"/>
                <a:cs typeface="Helvetica" charset="0"/>
                <a:sym typeface="Helvetica" charset="0"/>
              </a:rPr>
              <a:t>Note 2 strengths and 2 areas to target for improvement for this afternoon’s session.</a:t>
            </a:r>
          </a:p>
          <a:p>
            <a:pPr eaLnBrk="1" hangingPunct="1">
              <a:defRPr/>
            </a:pPr>
            <a:endParaRPr lang="en-US" sz="1600" baseline="0" dirty="0" smtClean="0">
              <a:latin typeface="Helvetica" charset="0"/>
              <a:cs typeface="Helvetica" charset="0"/>
              <a:sym typeface="Helvetica" charset="0"/>
            </a:endParaRPr>
          </a:p>
          <a:p>
            <a:pPr eaLnBrk="1" hangingPunct="1">
              <a:defRPr/>
            </a:pPr>
            <a:r>
              <a:rPr lang="en-US" sz="1600" baseline="0" dirty="0" smtClean="0">
                <a:latin typeface="Helvetica" charset="0"/>
                <a:cs typeface="Helvetica" charset="0"/>
                <a:sym typeface="Helvetica" charset="0"/>
              </a:rPr>
              <a:t>Photo Credit</a:t>
            </a:r>
          </a:p>
          <a:p>
            <a:pPr eaLnBrk="1" hangingPunct="1">
              <a:defRPr/>
            </a:pPr>
            <a:r>
              <a:rPr lang="en-US" sz="1600" baseline="0" dirty="0" smtClean="0">
                <a:latin typeface="Helvetica" charset="0"/>
                <a:cs typeface="Helvetica" charset="0"/>
                <a:sym typeface="Helvetica" charset="0"/>
              </a:rPr>
              <a:t>Keep Calm and Focus on Teaching and Learning/ Mat Pullen </a:t>
            </a:r>
            <a:r>
              <a:rPr lang="en-US" sz="1600" baseline="0" dirty="0" err="1" smtClean="0">
                <a:latin typeface="Helvetica" charset="0"/>
                <a:cs typeface="Helvetica" charset="0"/>
                <a:sym typeface="Helvetica" charset="0"/>
              </a:rPr>
              <a:t>matpullen.com</a:t>
            </a:r>
            <a:endParaRPr lang="en-US" sz="1600" baseline="0" dirty="0" smtClean="0">
              <a:latin typeface="Helvetica" charset="0"/>
              <a:cs typeface="Helvetica" charset="0"/>
              <a:sym typeface="Helvetica" charset="0"/>
            </a:endParaRPr>
          </a:p>
          <a:p>
            <a:pPr eaLnBrk="1" hangingPunct="1">
              <a:defRPr/>
            </a:pPr>
            <a:r>
              <a:rPr lang="en-US" sz="1600" baseline="0" dirty="0" smtClean="0">
                <a:latin typeface="Helvetica" charset="0"/>
                <a:cs typeface="Helvetica" charset="0"/>
                <a:sym typeface="Helvetica" charset="0"/>
              </a:rPr>
              <a:t>Photo URL http://</a:t>
            </a:r>
            <a:r>
              <a:rPr lang="en-US" sz="1600" baseline="0" dirty="0" err="1" smtClean="0">
                <a:latin typeface="Helvetica" charset="0"/>
                <a:cs typeface="Helvetica" charset="0"/>
                <a:sym typeface="Helvetica" charset="0"/>
              </a:rPr>
              <a:t>www.matpullen.com</a:t>
            </a:r>
            <a:r>
              <a:rPr lang="en-US" sz="1600" baseline="0" dirty="0" smtClean="0">
                <a:latin typeface="Helvetica" charset="0"/>
                <a:cs typeface="Helvetica" charset="0"/>
                <a:sym typeface="Helvetica" charset="0"/>
              </a:rPr>
              <a:t>/</a:t>
            </a:r>
            <a:r>
              <a:rPr lang="en-US" sz="1600" baseline="0" dirty="0" err="1" smtClean="0">
                <a:latin typeface="Helvetica" charset="0"/>
                <a:cs typeface="Helvetica" charset="0"/>
                <a:sym typeface="Helvetica" charset="0"/>
              </a:rPr>
              <a:t>wp</a:t>
            </a:r>
            <a:r>
              <a:rPr lang="en-US" sz="1600" baseline="0" dirty="0" smtClean="0">
                <a:latin typeface="Helvetica" charset="0"/>
                <a:cs typeface="Helvetica" charset="0"/>
                <a:sym typeface="Helvetica" charset="0"/>
              </a:rPr>
              <a:t>-content/uploads/2015/01/keep-calm-and-focus-on-teaching-and-</a:t>
            </a:r>
            <a:r>
              <a:rPr lang="en-US" sz="1600" baseline="0" dirty="0" err="1" smtClean="0">
                <a:latin typeface="Helvetica" charset="0"/>
                <a:cs typeface="Helvetica" charset="0"/>
                <a:sym typeface="Helvetica" charset="0"/>
              </a:rPr>
              <a:t>learning.png</a:t>
            </a:r>
            <a:endParaRPr lang="en-US" sz="1600" dirty="0" smtClean="0">
              <a:latin typeface="Helvetica" charset="0"/>
              <a:cs typeface="Helvetica" charset="0"/>
              <a:sym typeface="Helvetica" charset="0"/>
            </a:endParaRPr>
          </a:p>
        </p:txBody>
      </p:sp>
    </p:spTree>
    <p:extLst>
      <p:ext uri="{BB962C8B-B14F-4D97-AF65-F5344CB8AC3E}">
        <p14:creationId xmlns:p14="http://schemas.microsoft.com/office/powerpoint/2010/main" val="20786220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1"/>
          <p:cNvSpPr>
            <a:spLocks noGrp="1" noRot="1" noChangeAspect="1" noChangeArrowheads="1"/>
          </p:cNvSpPr>
          <p:nvPr>
            <p:ph type="sldImg"/>
          </p:nvPr>
        </p:nvSpPr>
        <p:spPr>
          <a:solidFill>
            <a:srgbClr val="FFFFFF"/>
          </a:solidFill>
          <a:ln/>
        </p:spPr>
      </p:sp>
      <p:sp>
        <p:nvSpPr>
          <p:cNvPr id="78850" name="Rectangle 2"/>
          <p:cNvSpPr>
            <a:spLocks noGrp="1" noChangeArrowheads="1"/>
          </p:cNvSpPr>
          <p:nvPr>
            <p:ph type="body" idx="1"/>
          </p:nvPr>
        </p:nvSpPr>
        <p:spPr>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 xmlns:a14="http://schemas.microsoft.com/office/drawing/2010/main" val="1"/>
            </a:ext>
          </a:extLst>
        </p:spPr>
        <p:txBody>
          <a:bodyPr/>
          <a:lstStyle/>
          <a:p>
            <a:pPr marL="342900" indent="-342900" eaLnBrk="1" hangingPunct="1">
              <a:spcBef>
                <a:spcPts val="1100"/>
              </a:spcBef>
              <a:buClr>
                <a:srgbClr val="000000"/>
              </a:buClr>
              <a:buFont typeface="Arial" charset="0"/>
              <a:buChar char="•"/>
              <a:defRPr/>
            </a:pPr>
            <a:r>
              <a:rPr lang="en-US" sz="1300" dirty="0" smtClean="0">
                <a:solidFill>
                  <a:srgbClr val="000000"/>
                </a:solidFill>
                <a:latin typeface="Calibri" charset="0"/>
                <a:cs typeface="Calibri" charset="0"/>
                <a:sym typeface="Calibri" charset="0"/>
              </a:rPr>
              <a:t>Seating for K-2, 3-5, 6-8 (all from same schools)</a:t>
            </a:r>
          </a:p>
          <a:p>
            <a:pPr marL="342900" indent="-342900" eaLnBrk="1" hangingPunct="1">
              <a:spcBef>
                <a:spcPts val="1100"/>
              </a:spcBef>
              <a:buClr>
                <a:srgbClr val="000000"/>
              </a:buClr>
              <a:buFont typeface="Arial" charset="0"/>
              <a:buChar char="•"/>
              <a:defRPr/>
            </a:pPr>
            <a:r>
              <a:rPr lang="en-US" sz="1300" dirty="0" smtClean="0">
                <a:solidFill>
                  <a:srgbClr val="000000"/>
                </a:solidFill>
                <a:latin typeface="Calibri" charset="0"/>
                <a:cs typeface="Calibri" charset="0"/>
                <a:sym typeface="Calibri" charset="0"/>
              </a:rPr>
              <a:t>Learning target and student work samples in math and science from NAEP Question Tool</a:t>
            </a:r>
          </a:p>
          <a:p>
            <a:pPr marL="342900" indent="-342900" eaLnBrk="1" hangingPunct="1">
              <a:spcBef>
                <a:spcPts val="1100"/>
              </a:spcBef>
              <a:buClr>
                <a:srgbClr val="000000"/>
              </a:buClr>
              <a:buFont typeface="Arial" charset="0"/>
              <a:buChar char="•"/>
              <a:defRPr/>
            </a:pPr>
            <a:r>
              <a:rPr lang="en-US" sz="1300" dirty="0" smtClean="0">
                <a:solidFill>
                  <a:srgbClr val="000000"/>
                </a:solidFill>
                <a:latin typeface="Calibri" charset="0"/>
                <a:cs typeface="Calibri" charset="0"/>
                <a:sym typeface="Calibri" charset="0"/>
              </a:rPr>
              <a:t>Looking</a:t>
            </a:r>
            <a:r>
              <a:rPr lang="en-US" sz="1300" baseline="0" dirty="0" smtClean="0">
                <a:solidFill>
                  <a:srgbClr val="000000"/>
                </a:solidFill>
                <a:latin typeface="Calibri" charset="0"/>
                <a:cs typeface="Calibri" charset="0"/>
                <a:sym typeface="Calibri" charset="0"/>
              </a:rPr>
              <a:t> at Student Work protocol for each group</a:t>
            </a:r>
          </a:p>
          <a:p>
            <a:pPr marL="342900" indent="-342900" eaLnBrk="1" hangingPunct="1">
              <a:spcBef>
                <a:spcPts val="1100"/>
              </a:spcBef>
              <a:buClr>
                <a:srgbClr val="000000"/>
              </a:buClr>
              <a:buFont typeface="Arial" charset="0"/>
              <a:buChar char="•"/>
              <a:defRPr/>
            </a:pPr>
            <a:endParaRPr lang="en-US" sz="1300" baseline="0" dirty="0" smtClean="0">
              <a:solidFill>
                <a:srgbClr val="000000"/>
              </a:solidFill>
              <a:latin typeface="Calibri" charset="0"/>
              <a:cs typeface="Calibri" charset="0"/>
              <a:sym typeface="Calibri" charset="0"/>
            </a:endParaRPr>
          </a:p>
          <a:p>
            <a:pPr marL="0" indent="0" eaLnBrk="1" hangingPunct="1">
              <a:spcBef>
                <a:spcPts val="1100"/>
              </a:spcBef>
              <a:buClr>
                <a:srgbClr val="000000"/>
              </a:buClr>
              <a:buFont typeface="Arial" charset="0"/>
              <a:buNone/>
              <a:defRPr/>
            </a:pPr>
            <a:r>
              <a:rPr lang="en-US" sz="1300" baseline="0" dirty="0" smtClean="0">
                <a:solidFill>
                  <a:srgbClr val="000000"/>
                </a:solidFill>
                <a:latin typeface="Calibri" charset="0"/>
                <a:cs typeface="Calibri" charset="0"/>
                <a:sym typeface="Calibri" charset="0"/>
              </a:rPr>
              <a:t>Photo Credit</a:t>
            </a:r>
          </a:p>
          <a:p>
            <a:pPr marL="0" indent="0" eaLnBrk="1" hangingPunct="1">
              <a:spcBef>
                <a:spcPts val="1100"/>
              </a:spcBef>
              <a:buClr>
                <a:srgbClr val="000000"/>
              </a:buClr>
              <a:buFont typeface="Arial" charset="0"/>
              <a:buNone/>
              <a:defRPr/>
            </a:pPr>
            <a:r>
              <a:rPr lang="en-US" sz="1300" baseline="0" dirty="0" smtClean="0">
                <a:solidFill>
                  <a:srgbClr val="000000"/>
                </a:solidFill>
                <a:latin typeface="Calibri" charset="0"/>
                <a:cs typeface="Calibri" charset="0"/>
                <a:sym typeface="Calibri" charset="0"/>
              </a:rPr>
              <a:t>An example problem/ </a:t>
            </a:r>
            <a:r>
              <a:rPr lang="en-US" sz="1300" baseline="0" dirty="0" err="1" smtClean="0">
                <a:solidFill>
                  <a:srgbClr val="000000"/>
                </a:solidFill>
                <a:latin typeface="Calibri" charset="0"/>
                <a:cs typeface="Calibri" charset="0"/>
                <a:sym typeface="Calibri" charset="0"/>
              </a:rPr>
              <a:t>Cflm</a:t>
            </a:r>
            <a:r>
              <a:rPr lang="en-US" sz="1300" baseline="0" dirty="0" smtClean="0">
                <a:solidFill>
                  <a:srgbClr val="000000"/>
                </a:solidFill>
                <a:latin typeface="Calibri" charset="0"/>
                <a:cs typeface="Calibri" charset="0"/>
                <a:sym typeface="Calibri" charset="0"/>
              </a:rPr>
              <a:t> https://</a:t>
            </a:r>
            <a:r>
              <a:rPr lang="en-US" sz="1300" baseline="0" dirty="0" err="1" smtClean="0">
                <a:solidFill>
                  <a:srgbClr val="000000"/>
                </a:solidFill>
                <a:latin typeface="Calibri" charset="0"/>
                <a:cs typeface="Calibri" charset="0"/>
                <a:sym typeface="Calibri" charset="0"/>
              </a:rPr>
              <a:t>commons.wikimedia.org</a:t>
            </a:r>
            <a:r>
              <a:rPr lang="en-US" sz="1300" baseline="0" dirty="0" smtClean="0">
                <a:solidFill>
                  <a:srgbClr val="000000"/>
                </a:solidFill>
                <a:latin typeface="Calibri" charset="0"/>
                <a:cs typeface="Calibri" charset="0"/>
                <a:sym typeface="Calibri" charset="0"/>
              </a:rPr>
              <a:t>/wiki/User:Cflm001/ August 27, 2009</a:t>
            </a:r>
          </a:p>
          <a:p>
            <a:pPr marL="0" indent="0" eaLnBrk="1" hangingPunct="1">
              <a:spcBef>
                <a:spcPts val="1100"/>
              </a:spcBef>
              <a:buClr>
                <a:srgbClr val="000000"/>
              </a:buClr>
              <a:buFont typeface="Arial" charset="0"/>
              <a:buNone/>
              <a:defRPr/>
            </a:pPr>
            <a:r>
              <a:rPr lang="en-US" sz="1300" baseline="0" dirty="0" smtClean="0">
                <a:solidFill>
                  <a:srgbClr val="000000"/>
                </a:solidFill>
                <a:latin typeface="Calibri" charset="0"/>
                <a:cs typeface="Calibri" charset="0"/>
                <a:sym typeface="Calibri" charset="0"/>
              </a:rPr>
              <a:t>Photo URL https://</a:t>
            </a:r>
            <a:r>
              <a:rPr lang="en-US" sz="1300" baseline="0" dirty="0" err="1" smtClean="0">
                <a:solidFill>
                  <a:srgbClr val="000000"/>
                </a:solidFill>
                <a:latin typeface="Calibri" charset="0"/>
                <a:cs typeface="Calibri" charset="0"/>
                <a:sym typeface="Calibri" charset="0"/>
              </a:rPr>
              <a:t>upload.wikimedia.org</a:t>
            </a:r>
            <a:r>
              <a:rPr lang="en-US" sz="1300" baseline="0" dirty="0" smtClean="0">
                <a:solidFill>
                  <a:srgbClr val="000000"/>
                </a:solidFill>
                <a:latin typeface="Calibri" charset="0"/>
                <a:cs typeface="Calibri" charset="0"/>
                <a:sym typeface="Calibri" charset="0"/>
              </a:rPr>
              <a:t>/</a:t>
            </a:r>
            <a:r>
              <a:rPr lang="en-US" sz="1300" baseline="0" dirty="0" err="1" smtClean="0">
                <a:solidFill>
                  <a:srgbClr val="000000"/>
                </a:solidFill>
                <a:latin typeface="Calibri" charset="0"/>
                <a:cs typeface="Calibri" charset="0"/>
                <a:sym typeface="Calibri" charset="0"/>
              </a:rPr>
              <a:t>wikipedia</a:t>
            </a:r>
            <a:r>
              <a:rPr lang="en-US" sz="1300" baseline="0" dirty="0" smtClean="0">
                <a:solidFill>
                  <a:srgbClr val="000000"/>
                </a:solidFill>
                <a:latin typeface="Calibri" charset="0"/>
                <a:cs typeface="Calibri" charset="0"/>
                <a:sym typeface="Calibri" charset="0"/>
              </a:rPr>
              <a:t>/commons/thumb/e/e6/</a:t>
            </a:r>
            <a:r>
              <a:rPr lang="en-US" sz="1300" baseline="0" dirty="0" err="1" smtClean="0">
                <a:solidFill>
                  <a:srgbClr val="000000"/>
                </a:solidFill>
                <a:latin typeface="Calibri" charset="0"/>
                <a:cs typeface="Calibri" charset="0"/>
                <a:sym typeface="Calibri" charset="0"/>
              </a:rPr>
              <a:t>Vertical_subtraction_example.svg</a:t>
            </a:r>
            <a:r>
              <a:rPr lang="en-US" sz="1300" baseline="0" dirty="0" smtClean="0">
                <a:solidFill>
                  <a:srgbClr val="000000"/>
                </a:solidFill>
                <a:latin typeface="Calibri" charset="0"/>
                <a:cs typeface="Calibri" charset="0"/>
                <a:sym typeface="Calibri" charset="0"/>
              </a:rPr>
              <a:t>/2000px-Vertical_subtraction_example.svg.png</a:t>
            </a:r>
          </a:p>
        </p:txBody>
      </p:sp>
    </p:spTree>
    <p:extLst>
      <p:ext uri="{BB962C8B-B14F-4D97-AF65-F5344CB8AC3E}">
        <p14:creationId xmlns:p14="http://schemas.microsoft.com/office/powerpoint/2010/main" val="9587150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1"/>
          <p:cNvSpPr>
            <a:spLocks noGrp="1" noRot="1" noChangeAspect="1" noChangeArrowheads="1"/>
          </p:cNvSpPr>
          <p:nvPr>
            <p:ph type="sldImg"/>
          </p:nvPr>
        </p:nvSpPr>
        <p:spPr>
          <a:solidFill>
            <a:srgbClr val="FFFFFF"/>
          </a:solidFill>
          <a:ln/>
        </p:spPr>
      </p:sp>
      <p:sp>
        <p:nvSpPr>
          <p:cNvPr id="80898" name="Rectangle 2"/>
          <p:cNvSpPr>
            <a:spLocks noGrp="1" noChangeArrowheads="1"/>
          </p:cNvSpPr>
          <p:nvPr>
            <p:ph type="body" idx="1"/>
          </p:nvPr>
        </p:nvSpPr>
        <p:spPr>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 xmlns:a14="http://schemas.microsoft.com/office/drawing/2010/main" val="1"/>
            </a:ext>
          </a:extLst>
        </p:spPr>
        <p:txBody>
          <a:bodyPr/>
          <a:lstStyle/>
          <a:p>
            <a:pPr marL="39688" eaLnBrk="1" hangingPunct="1">
              <a:defRPr/>
            </a:pPr>
            <a:r>
              <a:rPr lang="en-US" sz="1300" dirty="0" smtClean="0">
                <a:solidFill>
                  <a:srgbClr val="000000"/>
                </a:solidFill>
                <a:latin typeface="Calibri" charset="0"/>
                <a:cs typeface="Calibri" charset="0"/>
                <a:sym typeface="Calibri" charset="0"/>
              </a:rPr>
              <a:t>Learning</a:t>
            </a:r>
            <a:r>
              <a:rPr lang="en-US" sz="1300" baseline="0" dirty="0" smtClean="0">
                <a:solidFill>
                  <a:srgbClr val="000000"/>
                </a:solidFill>
                <a:latin typeface="Calibri" charset="0"/>
                <a:cs typeface="Calibri" charset="0"/>
                <a:sym typeface="Calibri" charset="0"/>
              </a:rPr>
              <a:t> target for this session is to:</a:t>
            </a:r>
            <a:endParaRPr lang="en-US" sz="1300" dirty="0" smtClean="0">
              <a:solidFill>
                <a:srgbClr val="000000"/>
              </a:solidFill>
              <a:latin typeface="Calibri" charset="0"/>
              <a:cs typeface="Calibri" charset="0"/>
              <a:sym typeface="Calibri" charset="0"/>
            </a:endParaRPr>
          </a:p>
          <a:p>
            <a:pPr marL="39688" eaLnBrk="1" hangingPunct="1">
              <a:defRPr/>
            </a:pPr>
            <a:r>
              <a:rPr lang="en-US" sz="1300" dirty="0" smtClean="0">
                <a:solidFill>
                  <a:srgbClr val="000000"/>
                </a:solidFill>
                <a:latin typeface="Calibri" charset="0"/>
                <a:cs typeface="Calibri" charset="0"/>
                <a:sym typeface="Calibri" charset="0"/>
              </a:rPr>
              <a:t>Increase understanding of the benefit of looking at student work as a collaborative group.</a:t>
            </a:r>
          </a:p>
          <a:p>
            <a:pPr marL="39688" eaLnBrk="1" hangingPunct="1">
              <a:defRPr/>
            </a:pPr>
            <a:endParaRPr lang="en-US" sz="1300" dirty="0" smtClean="0">
              <a:solidFill>
                <a:srgbClr val="000000"/>
              </a:solidFill>
              <a:latin typeface="Calibri" charset="0"/>
              <a:cs typeface="Calibri" charset="0"/>
              <a:sym typeface="Calibri" charset="0"/>
            </a:endParaRPr>
          </a:p>
          <a:p>
            <a:pPr marL="39688" eaLnBrk="1" hangingPunct="1">
              <a:defRPr/>
            </a:pPr>
            <a:r>
              <a:rPr lang="en-US" sz="1300" dirty="0" smtClean="0">
                <a:solidFill>
                  <a:srgbClr val="000000"/>
                </a:solidFill>
                <a:latin typeface="Calibri" charset="0"/>
                <a:cs typeface="Calibri" charset="0"/>
                <a:sym typeface="Calibri" charset="0"/>
              </a:rPr>
              <a:t>Photo Credit</a:t>
            </a:r>
          </a:p>
          <a:p>
            <a:pPr marL="39688" eaLnBrk="1" hangingPunct="1">
              <a:defRPr/>
            </a:pPr>
            <a:r>
              <a:rPr lang="en-US" sz="1300" dirty="0" err="1" smtClean="0">
                <a:solidFill>
                  <a:srgbClr val="000000"/>
                </a:solidFill>
                <a:latin typeface="Calibri" charset="0"/>
                <a:cs typeface="Calibri" charset="0"/>
                <a:sym typeface="Calibri" charset="0"/>
              </a:rPr>
              <a:t>Pixabay</a:t>
            </a:r>
            <a:r>
              <a:rPr lang="en-US" sz="1300" baseline="0" dirty="0" smtClean="0">
                <a:solidFill>
                  <a:srgbClr val="000000"/>
                </a:solidFill>
                <a:latin typeface="Calibri" charset="0"/>
                <a:cs typeface="Calibri" charset="0"/>
                <a:sym typeface="Calibri" charset="0"/>
              </a:rPr>
              <a:t> No attribution necessary</a:t>
            </a:r>
            <a:endParaRPr lang="en-US" sz="1300" dirty="0" smtClean="0">
              <a:solidFill>
                <a:srgbClr val="000000"/>
              </a:solidFill>
              <a:latin typeface="Calibri" charset="0"/>
              <a:cs typeface="Calibri" charset="0"/>
              <a:sym typeface="Calibri" charset="0"/>
            </a:endParaRPr>
          </a:p>
        </p:txBody>
      </p:sp>
    </p:spTree>
    <p:extLst>
      <p:ext uri="{BB962C8B-B14F-4D97-AF65-F5344CB8AC3E}">
        <p14:creationId xmlns:p14="http://schemas.microsoft.com/office/powerpoint/2010/main" val="5543444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1"/>
          <p:cNvSpPr>
            <a:spLocks noGrp="1" noRot="1" noChangeAspect="1" noChangeArrowheads="1"/>
          </p:cNvSpPr>
          <p:nvPr>
            <p:ph type="sldImg"/>
          </p:nvPr>
        </p:nvSpPr>
        <p:spPr>
          <a:solidFill>
            <a:srgbClr val="FFFFFF"/>
          </a:solidFill>
          <a:ln/>
        </p:spPr>
      </p:sp>
      <p:sp>
        <p:nvSpPr>
          <p:cNvPr id="82946" name="Rectangle 2"/>
          <p:cNvSpPr>
            <a:spLocks noGrp="1" noChangeArrowheads="1"/>
          </p:cNvSpPr>
          <p:nvPr>
            <p:ph type="body" idx="1"/>
          </p:nvPr>
        </p:nvSpPr>
        <p:spPr>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 xmlns:a14="http://schemas.microsoft.com/office/drawing/2010/main" val="1"/>
            </a:ext>
          </a:extLst>
        </p:spPr>
        <p:txBody>
          <a:bodyPr/>
          <a:lstStyle/>
          <a:p>
            <a:pPr marL="0" indent="0" eaLnBrk="1" hangingPunct="1">
              <a:spcBef>
                <a:spcPts val="1100"/>
              </a:spcBef>
              <a:buClr>
                <a:srgbClr val="000000"/>
              </a:buClr>
              <a:buFont typeface="Arial" charset="0"/>
              <a:buNone/>
              <a:defRPr/>
            </a:pPr>
            <a:r>
              <a:rPr lang="en-US" dirty="0" smtClean="0">
                <a:solidFill>
                  <a:srgbClr val="000000"/>
                </a:solidFill>
                <a:latin typeface="Calibri" charset="0"/>
                <a:cs typeface="Calibri" charset="0"/>
                <a:sym typeface="Calibri" charset="0"/>
              </a:rPr>
              <a:t>What</a:t>
            </a:r>
            <a:r>
              <a:rPr lang="en-US" baseline="0" dirty="0" smtClean="0">
                <a:solidFill>
                  <a:srgbClr val="000000"/>
                </a:solidFill>
                <a:latin typeface="Calibri" charset="0"/>
                <a:cs typeface="Calibri" charset="0"/>
                <a:sym typeface="Calibri" charset="0"/>
              </a:rPr>
              <a:t> experience, if any, have you had looking at student work with others?</a:t>
            </a:r>
            <a:endParaRPr lang="en-US" dirty="0" smtClean="0">
              <a:solidFill>
                <a:srgbClr val="000000"/>
              </a:solidFill>
              <a:latin typeface="Calibri" charset="0"/>
              <a:cs typeface="Calibri" charset="0"/>
              <a:sym typeface="Calibri" charset="0"/>
            </a:endParaRPr>
          </a:p>
          <a:p>
            <a:pPr marL="342900" indent="-342900" eaLnBrk="1" hangingPunct="1">
              <a:spcBef>
                <a:spcPts val="1100"/>
              </a:spcBef>
              <a:buClr>
                <a:srgbClr val="000000"/>
              </a:buClr>
              <a:buFont typeface="Arial" charset="0"/>
              <a:buChar char="•"/>
              <a:defRPr/>
            </a:pPr>
            <a:r>
              <a:rPr lang="en-US" dirty="0" smtClean="0">
                <a:solidFill>
                  <a:srgbClr val="000000"/>
                </a:solidFill>
                <a:latin typeface="Calibri" charset="0"/>
                <a:cs typeface="Calibri" charset="0"/>
                <a:sym typeface="Calibri" charset="0"/>
              </a:rPr>
              <a:t>Why do you think</a:t>
            </a:r>
            <a:r>
              <a:rPr lang="en-US" baseline="0" dirty="0" smtClean="0">
                <a:solidFill>
                  <a:srgbClr val="000000"/>
                </a:solidFill>
                <a:latin typeface="Calibri" charset="0"/>
                <a:cs typeface="Calibri" charset="0"/>
                <a:sym typeface="Calibri" charset="0"/>
              </a:rPr>
              <a:t> it </a:t>
            </a:r>
            <a:r>
              <a:rPr lang="en-US" dirty="0" smtClean="0">
                <a:solidFill>
                  <a:srgbClr val="000000"/>
                </a:solidFill>
                <a:latin typeface="Calibri" charset="0"/>
                <a:cs typeface="Calibri" charset="0"/>
                <a:sym typeface="Calibri" charset="0"/>
              </a:rPr>
              <a:t>would be useful to look at student work with a colleague?</a:t>
            </a:r>
          </a:p>
          <a:p>
            <a:pPr marL="342900" indent="-342900" eaLnBrk="1" hangingPunct="1">
              <a:spcBef>
                <a:spcPts val="1100"/>
              </a:spcBef>
              <a:buClr>
                <a:srgbClr val="000000"/>
              </a:buClr>
              <a:buFont typeface="Arial" charset="0"/>
              <a:buChar char="•"/>
              <a:defRPr/>
            </a:pPr>
            <a:r>
              <a:rPr lang="en-US" dirty="0" smtClean="0">
                <a:solidFill>
                  <a:srgbClr val="000000"/>
                </a:solidFill>
                <a:latin typeface="Calibri" charset="0"/>
                <a:cs typeface="Calibri" charset="0"/>
                <a:sym typeface="Calibri" charset="0"/>
              </a:rPr>
              <a:t>What could you possibly gain?</a:t>
            </a:r>
          </a:p>
          <a:p>
            <a:pPr marL="342900" indent="-342900" eaLnBrk="1" hangingPunct="1">
              <a:spcBef>
                <a:spcPts val="1100"/>
              </a:spcBef>
              <a:buClr>
                <a:srgbClr val="000000"/>
              </a:buClr>
              <a:buFont typeface="Arial" charset="0"/>
              <a:buChar char="•"/>
              <a:defRPr/>
            </a:pPr>
            <a:endParaRPr lang="en-US" dirty="0" smtClean="0">
              <a:solidFill>
                <a:srgbClr val="000000"/>
              </a:solidFill>
              <a:latin typeface="Calibri" charset="0"/>
              <a:cs typeface="Calibri" charset="0"/>
              <a:sym typeface="Calibri" charset="0"/>
            </a:endParaRPr>
          </a:p>
          <a:p>
            <a:pPr marL="0" indent="0" eaLnBrk="1" hangingPunct="1">
              <a:spcBef>
                <a:spcPts val="1100"/>
              </a:spcBef>
              <a:buClr>
                <a:srgbClr val="000000"/>
              </a:buClr>
              <a:buFont typeface="Arial" charset="0"/>
              <a:buNone/>
              <a:defRPr/>
            </a:pPr>
            <a:r>
              <a:rPr lang="en-US" dirty="0" smtClean="0">
                <a:solidFill>
                  <a:srgbClr val="000000"/>
                </a:solidFill>
                <a:latin typeface="Calibri" charset="0"/>
                <a:cs typeface="Calibri" charset="0"/>
                <a:sym typeface="Calibri" charset="0"/>
              </a:rPr>
              <a:t>Photo Credit</a:t>
            </a:r>
          </a:p>
          <a:p>
            <a:pPr marL="0" indent="0" eaLnBrk="1" hangingPunct="1">
              <a:spcBef>
                <a:spcPts val="1100"/>
              </a:spcBef>
              <a:buClr>
                <a:srgbClr val="000000"/>
              </a:buClr>
              <a:buFont typeface="Arial" charset="0"/>
              <a:buNone/>
              <a:defRPr/>
            </a:pPr>
            <a:r>
              <a:rPr lang="en-US" dirty="0" smtClean="0">
                <a:solidFill>
                  <a:srgbClr val="000000"/>
                </a:solidFill>
                <a:latin typeface="Calibri" charset="0"/>
                <a:cs typeface="Calibri" charset="0"/>
                <a:sym typeface="Calibri" charset="0"/>
              </a:rPr>
              <a:t>Asking Why/ Joel </a:t>
            </a:r>
            <a:r>
              <a:rPr lang="en-US" dirty="0" err="1" smtClean="0">
                <a:solidFill>
                  <a:srgbClr val="000000"/>
                </a:solidFill>
                <a:latin typeface="Calibri" charset="0"/>
                <a:cs typeface="Calibri" charset="0"/>
                <a:sym typeface="Calibri" charset="0"/>
              </a:rPr>
              <a:t>Mayward</a:t>
            </a:r>
            <a:r>
              <a:rPr lang="en-US" baseline="0" dirty="0" smtClean="0">
                <a:solidFill>
                  <a:srgbClr val="000000"/>
                </a:solidFill>
                <a:latin typeface="Calibri" charset="0"/>
                <a:cs typeface="Calibri" charset="0"/>
                <a:sym typeface="Calibri" charset="0"/>
              </a:rPr>
              <a:t> </a:t>
            </a:r>
            <a:r>
              <a:rPr lang="en-US" baseline="0" dirty="0" err="1" smtClean="0">
                <a:solidFill>
                  <a:srgbClr val="000000"/>
                </a:solidFill>
                <a:latin typeface="Calibri" charset="0"/>
                <a:cs typeface="Calibri" charset="0"/>
                <a:sym typeface="Calibri" charset="0"/>
              </a:rPr>
              <a:t>joelmayward.com</a:t>
            </a:r>
            <a:endParaRPr lang="en-US" baseline="0" dirty="0" smtClean="0">
              <a:solidFill>
                <a:srgbClr val="000000"/>
              </a:solidFill>
              <a:latin typeface="Calibri" charset="0"/>
              <a:cs typeface="Calibri" charset="0"/>
              <a:sym typeface="Calibri" charset="0"/>
            </a:endParaRPr>
          </a:p>
          <a:p>
            <a:pPr marL="0" indent="0" eaLnBrk="1" hangingPunct="1">
              <a:spcBef>
                <a:spcPts val="1100"/>
              </a:spcBef>
              <a:buClr>
                <a:srgbClr val="000000"/>
              </a:buClr>
              <a:buFont typeface="Arial" charset="0"/>
              <a:buNone/>
              <a:defRPr/>
            </a:pPr>
            <a:r>
              <a:rPr lang="en-US" baseline="0" dirty="0" smtClean="0">
                <a:solidFill>
                  <a:srgbClr val="000000"/>
                </a:solidFill>
                <a:latin typeface="Calibri" charset="0"/>
                <a:cs typeface="Calibri" charset="0"/>
                <a:sym typeface="Calibri" charset="0"/>
              </a:rPr>
              <a:t>Photo URL http://3.bp.blogspot.com/-</a:t>
            </a:r>
            <a:r>
              <a:rPr lang="en-US" baseline="0" dirty="0" err="1" smtClean="0">
                <a:solidFill>
                  <a:srgbClr val="000000"/>
                </a:solidFill>
                <a:latin typeface="Calibri" charset="0"/>
                <a:cs typeface="Calibri" charset="0"/>
                <a:sym typeface="Calibri" charset="0"/>
              </a:rPr>
              <a:t>QixkoKgvfbc</a:t>
            </a:r>
            <a:r>
              <a:rPr lang="en-US" baseline="0" dirty="0" smtClean="0">
                <a:solidFill>
                  <a:srgbClr val="000000"/>
                </a:solidFill>
                <a:latin typeface="Calibri" charset="0"/>
                <a:cs typeface="Calibri" charset="0"/>
                <a:sym typeface="Calibri" charset="0"/>
              </a:rPr>
              <a:t>/T3m8MAibMDI/AAAAAAAACS0/cVCyV7bBLl8/s1600/</a:t>
            </a:r>
            <a:r>
              <a:rPr lang="en-US" baseline="0" dirty="0" err="1" smtClean="0">
                <a:solidFill>
                  <a:srgbClr val="000000"/>
                </a:solidFill>
                <a:latin typeface="Calibri" charset="0"/>
                <a:cs typeface="Calibri" charset="0"/>
                <a:sym typeface="Calibri" charset="0"/>
              </a:rPr>
              <a:t>why+sign.jpg</a:t>
            </a:r>
            <a:endParaRPr lang="en-US" dirty="0" smtClean="0">
              <a:solidFill>
                <a:srgbClr val="000000"/>
              </a:solidFill>
              <a:latin typeface="Calibri" charset="0"/>
              <a:cs typeface="Calibri" charset="0"/>
              <a:sym typeface="Calibri" charset="0"/>
            </a:endParaRPr>
          </a:p>
          <a:p>
            <a:pPr marL="342900" indent="-342900" eaLnBrk="1" hangingPunct="1">
              <a:spcBef>
                <a:spcPts val="1100"/>
              </a:spcBef>
              <a:buClr>
                <a:srgbClr val="000000"/>
              </a:buClr>
              <a:buFont typeface="Arial" charset="0"/>
              <a:buChar char="•"/>
              <a:defRPr/>
            </a:pPr>
            <a:endParaRPr lang="en-US" dirty="0" smtClean="0">
              <a:solidFill>
                <a:srgbClr val="000000"/>
              </a:solidFill>
              <a:latin typeface="Calibri" charset="0"/>
              <a:cs typeface="Calibri" charset="0"/>
              <a:sym typeface="Calibri" charset="0"/>
            </a:endParaRPr>
          </a:p>
          <a:p>
            <a:pPr marL="342900" indent="-342900" eaLnBrk="1" hangingPunct="1">
              <a:spcBef>
                <a:spcPts val="1100"/>
              </a:spcBef>
              <a:buClr>
                <a:srgbClr val="000000"/>
              </a:buClr>
              <a:buFont typeface="Arial" charset="0"/>
              <a:buChar char="•"/>
              <a:defRPr/>
            </a:pPr>
            <a:endParaRPr lang="en-US" dirty="0" smtClean="0">
              <a:solidFill>
                <a:srgbClr val="000000"/>
              </a:solidFill>
              <a:latin typeface="Calibri" charset="0"/>
              <a:cs typeface="Calibri" charset="0"/>
              <a:sym typeface="Calibri" charset="0"/>
            </a:endParaRPr>
          </a:p>
        </p:txBody>
      </p:sp>
    </p:spTree>
    <p:extLst>
      <p:ext uri="{BB962C8B-B14F-4D97-AF65-F5344CB8AC3E}">
        <p14:creationId xmlns:p14="http://schemas.microsoft.com/office/powerpoint/2010/main" val="10828583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1"/>
          <p:cNvSpPr>
            <a:spLocks noGrp="1" noRot="1" noChangeAspect="1" noChangeArrowheads="1"/>
          </p:cNvSpPr>
          <p:nvPr>
            <p:ph type="sldImg"/>
          </p:nvPr>
        </p:nvSpPr>
        <p:spPr>
          <a:solidFill>
            <a:srgbClr val="FFFFFF"/>
          </a:solidFill>
          <a:ln/>
        </p:spPr>
      </p:sp>
      <p:sp>
        <p:nvSpPr>
          <p:cNvPr id="89090" name="Rectangle 2"/>
          <p:cNvSpPr>
            <a:spLocks noGrp="1" noChangeArrowheads="1"/>
          </p:cNvSpPr>
          <p:nvPr>
            <p:ph type="body" idx="1"/>
          </p:nvPr>
        </p:nvSpPr>
        <p:spPr>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 xmlns:a14="http://schemas.microsoft.com/office/drawing/2010/main" val="1"/>
            </a:ext>
          </a:extLst>
        </p:spPr>
        <p:txBody>
          <a:bodyPr/>
          <a:lstStyle/>
          <a:p>
            <a:pPr marL="57150" eaLnBrk="1" hangingPunct="1"/>
            <a:r>
              <a:rPr lang="en-US" altLang="en-US">
                <a:solidFill>
                  <a:srgbClr val="000000"/>
                </a:solidFill>
                <a:latin typeface="Calibri" charset="0"/>
                <a:ea typeface="ＭＳ Ｐゴシック" charset="-128"/>
                <a:sym typeface="Calibri" charset="0"/>
              </a:rPr>
              <a:t>Part of engaging students in a different way may be very related to this idea expressed by John Hattie.</a:t>
            </a:r>
          </a:p>
          <a:p>
            <a:pPr marL="57150" eaLnBrk="1" hangingPunct="1"/>
            <a:endParaRPr lang="en-US" altLang="en-US">
              <a:solidFill>
                <a:srgbClr val="000000"/>
              </a:solidFill>
              <a:latin typeface="Calibri" charset="0"/>
              <a:ea typeface="ＭＳ Ｐゴシック" charset="-128"/>
              <a:sym typeface="Calibri" charset="0"/>
            </a:endParaRPr>
          </a:p>
          <a:p>
            <a:pPr marL="57150" eaLnBrk="1" hangingPunct="1"/>
            <a:r>
              <a:rPr lang="en-US" altLang="en-US">
                <a:solidFill>
                  <a:srgbClr val="000000"/>
                </a:solidFill>
                <a:latin typeface="Calibri" charset="0"/>
                <a:ea typeface="ＭＳ Ｐゴシック" charset="-128"/>
                <a:sym typeface="Calibri" charset="0"/>
              </a:rPr>
              <a:t>The most powerful way of thinking about a teacher</a:t>
            </a:r>
            <a:r>
              <a:rPr lang="ja-JP" altLang="en-US">
                <a:solidFill>
                  <a:srgbClr val="000000"/>
                </a:solidFill>
                <a:latin typeface="Arial" charset="0"/>
                <a:ea typeface="ＭＳ Ｐゴシック" charset="-128"/>
                <a:sym typeface="Calibri" charset="0"/>
              </a:rPr>
              <a:t>’</a:t>
            </a:r>
            <a:r>
              <a:rPr lang="en-US" altLang="ja-JP">
                <a:solidFill>
                  <a:srgbClr val="000000"/>
                </a:solidFill>
                <a:latin typeface="Calibri" charset="0"/>
                <a:ea typeface="ＭＳ Ｐゴシック" charset="-128"/>
                <a:sym typeface="Calibri" charset="0"/>
              </a:rPr>
              <a:t>s role is for teachers to see themselves as </a:t>
            </a:r>
            <a:r>
              <a:rPr lang="en-US" altLang="ja-JP">
                <a:solidFill>
                  <a:srgbClr val="000000"/>
                </a:solidFill>
                <a:latin typeface="Calibri Italic" charset="0"/>
                <a:ea typeface="ＭＳ Ｐゴシック" charset="-128"/>
                <a:sym typeface="Calibri Italic" charset="0"/>
              </a:rPr>
              <a:t>evaluators</a:t>
            </a:r>
            <a:r>
              <a:rPr lang="en-US" altLang="ja-JP">
                <a:solidFill>
                  <a:srgbClr val="000000"/>
                </a:solidFill>
                <a:latin typeface="Calibri" charset="0"/>
                <a:ea typeface="ＭＳ Ｐゴシック" charset="-128"/>
                <a:sym typeface="Calibri" charset="0"/>
              </a:rPr>
              <a:t> of their effects on students.  It</a:t>
            </a:r>
            <a:r>
              <a:rPr lang="ja-JP" altLang="en-US">
                <a:solidFill>
                  <a:srgbClr val="000000"/>
                </a:solidFill>
                <a:latin typeface="Arial" charset="0"/>
                <a:ea typeface="ＭＳ Ｐゴシック" charset="-128"/>
                <a:sym typeface="Calibri" charset="0"/>
              </a:rPr>
              <a:t>’</a:t>
            </a:r>
            <a:r>
              <a:rPr lang="en-US" altLang="ja-JP">
                <a:solidFill>
                  <a:srgbClr val="000000"/>
                </a:solidFill>
                <a:latin typeface="Calibri" charset="0"/>
                <a:ea typeface="ＭＳ Ｐゴシック" charset="-128"/>
                <a:sym typeface="Calibri" charset="0"/>
              </a:rPr>
              <a:t>s about the LEARNING...</a:t>
            </a:r>
          </a:p>
          <a:p>
            <a:pPr marL="57150" eaLnBrk="1" hangingPunct="1"/>
            <a:endParaRPr lang="en-US" altLang="en-US">
              <a:solidFill>
                <a:srgbClr val="000000"/>
              </a:solidFill>
              <a:latin typeface="Calibri" charset="0"/>
              <a:ea typeface="ＭＳ Ｐゴシック" charset="-128"/>
              <a:sym typeface="Calibri" charset="0"/>
            </a:endParaRPr>
          </a:p>
          <a:p>
            <a:pPr marL="57150" eaLnBrk="1" hangingPunct="1"/>
            <a:r>
              <a:rPr lang="en-US" altLang="en-US">
                <a:solidFill>
                  <a:srgbClr val="000000"/>
                </a:solidFill>
                <a:latin typeface="Calibri" charset="0"/>
                <a:ea typeface="ＭＳ Ｐゴシック" charset="-128"/>
                <a:sym typeface="Calibri" charset="0"/>
              </a:rPr>
              <a:t>If we</a:t>
            </a:r>
            <a:r>
              <a:rPr lang="ja-JP" altLang="en-US">
                <a:solidFill>
                  <a:srgbClr val="000000"/>
                </a:solidFill>
                <a:latin typeface="Arial" charset="0"/>
                <a:ea typeface="ＭＳ Ｐゴシック" charset="-128"/>
                <a:sym typeface="Calibri" charset="0"/>
              </a:rPr>
              <a:t>’</a:t>
            </a:r>
            <a:r>
              <a:rPr lang="en-US" altLang="ja-JP">
                <a:solidFill>
                  <a:srgbClr val="000000"/>
                </a:solidFill>
                <a:latin typeface="Calibri" charset="0"/>
                <a:ea typeface="ＭＳ Ｐゴシック" charset="-128"/>
                <a:sym typeface="Calibri" charset="0"/>
              </a:rPr>
              <a:t>re going to become evaluators of our effects on students, we</a:t>
            </a:r>
            <a:r>
              <a:rPr lang="ja-JP" altLang="en-US">
                <a:solidFill>
                  <a:srgbClr val="000000"/>
                </a:solidFill>
                <a:latin typeface="Arial" charset="0"/>
                <a:ea typeface="ＭＳ Ｐゴシック" charset="-128"/>
                <a:sym typeface="Calibri" charset="0"/>
              </a:rPr>
              <a:t>’</a:t>
            </a:r>
            <a:r>
              <a:rPr lang="en-US" altLang="ja-JP">
                <a:solidFill>
                  <a:srgbClr val="000000"/>
                </a:solidFill>
                <a:latin typeface="Calibri" charset="0"/>
                <a:ea typeface="ＭＳ Ｐゴシック" charset="-128"/>
                <a:sym typeface="Calibri" charset="0"/>
              </a:rPr>
              <a:t>re going to need to collect useful data on a more regular basis.  </a:t>
            </a:r>
          </a:p>
          <a:p>
            <a:pPr marL="57150" eaLnBrk="1" hangingPunct="1"/>
            <a:r>
              <a:rPr lang="en-US" altLang="en-US">
                <a:solidFill>
                  <a:srgbClr val="000000"/>
                </a:solidFill>
                <a:latin typeface="Calibri" charset="0"/>
                <a:ea typeface="ＭＳ Ｐゴシック" charset="-128"/>
                <a:sym typeface="Calibri" charset="0"/>
              </a:rPr>
              <a:t>Once you start collecting data on a more regular basis- bring it to your PLC and have your colleagues help you look for patterns and think about next steps.</a:t>
            </a:r>
          </a:p>
          <a:p>
            <a:pPr marL="57150" eaLnBrk="1" hangingPunct="1"/>
            <a:r>
              <a:rPr lang="en-US" altLang="en-US">
                <a:solidFill>
                  <a:srgbClr val="000000"/>
                </a:solidFill>
                <a:latin typeface="Calibri" charset="0"/>
                <a:ea typeface="ＭＳ Ｐゴシック" charset="-128"/>
                <a:sym typeface="Calibri" charset="0"/>
              </a:rPr>
              <a:t>We</a:t>
            </a:r>
            <a:r>
              <a:rPr lang="ja-JP" altLang="en-US">
                <a:solidFill>
                  <a:srgbClr val="000000"/>
                </a:solidFill>
                <a:latin typeface="Arial" charset="0"/>
                <a:ea typeface="ＭＳ Ｐゴシック" charset="-128"/>
                <a:sym typeface="Calibri" charset="0"/>
              </a:rPr>
              <a:t>’</a:t>
            </a:r>
            <a:r>
              <a:rPr lang="en-US" altLang="ja-JP">
                <a:solidFill>
                  <a:srgbClr val="000000"/>
                </a:solidFill>
                <a:latin typeface="Calibri" charset="0"/>
                <a:ea typeface="ＭＳ Ｐゴシック" charset="-128"/>
                <a:sym typeface="Calibri" charset="0"/>
              </a:rPr>
              <a:t>ll be focusing on this idea of evidence collection, analysis of the evidence, and providing feedback to a class as well as individual students.</a:t>
            </a:r>
          </a:p>
          <a:p>
            <a:pPr marL="57150" eaLnBrk="1" hangingPunct="1"/>
            <a:endParaRPr lang="en-US" altLang="en-US">
              <a:solidFill>
                <a:srgbClr val="000000"/>
              </a:solidFill>
              <a:latin typeface="Calibri" charset="0"/>
              <a:ea typeface="ＭＳ Ｐゴシック" charset="-128"/>
              <a:sym typeface="Calibri" charset="0"/>
            </a:endParaRPr>
          </a:p>
        </p:txBody>
      </p:sp>
    </p:spTree>
    <p:extLst>
      <p:ext uri="{BB962C8B-B14F-4D97-AF65-F5344CB8AC3E}">
        <p14:creationId xmlns:p14="http://schemas.microsoft.com/office/powerpoint/2010/main" val="18240150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1"/>
          <p:cNvSpPr>
            <a:spLocks noGrp="1" noRot="1" noChangeAspect="1" noChangeArrowheads="1"/>
          </p:cNvSpPr>
          <p:nvPr>
            <p:ph type="sldImg"/>
          </p:nvPr>
        </p:nvSpPr>
        <p:spPr>
          <a:solidFill>
            <a:srgbClr val="FFFFFF"/>
          </a:solidFill>
          <a:ln/>
        </p:spPr>
      </p:sp>
      <p:sp>
        <p:nvSpPr>
          <p:cNvPr id="41986" name="Rectangle 2"/>
          <p:cNvSpPr>
            <a:spLocks noGrp="1" noChangeArrowheads="1"/>
          </p:cNvSpPr>
          <p:nvPr>
            <p:ph type="body" idx="1"/>
          </p:nvPr>
        </p:nvSpPr>
        <p:spPr>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 xmlns:a14="http://schemas.microsoft.com/office/drawing/2010/main" val="1"/>
            </a:ext>
          </a:extLst>
        </p:spPr>
        <p:txBody>
          <a:bodyPr/>
          <a:lstStyle/>
          <a:p>
            <a:pPr eaLnBrk="1" hangingPunct="1"/>
            <a:r>
              <a:rPr lang="en-US" altLang="en-US" dirty="0">
                <a:latin typeface="Helvetica" charset="0"/>
                <a:ea typeface="ＭＳ Ｐゴシック" charset="-128"/>
                <a:sym typeface="Helvetica" charset="0"/>
              </a:rPr>
              <a:t>The overarching goals of SEISMIC are to:</a:t>
            </a:r>
          </a:p>
          <a:p>
            <a:pPr eaLnBrk="1" hangingPunct="1"/>
            <a:r>
              <a:rPr lang="en-US" altLang="en-US" dirty="0">
                <a:latin typeface="Helvetica" charset="0"/>
                <a:ea typeface="ＭＳ Ｐゴシック" charset="-128"/>
                <a:sym typeface="Helvetica" charset="0"/>
              </a:rPr>
              <a:t>•	Improve teachers</a:t>
            </a:r>
            <a:r>
              <a:rPr lang="ja-JP" altLang="en-US" dirty="0">
                <a:latin typeface="Arial" charset="0"/>
                <a:ea typeface="ＭＳ Ｐゴシック" charset="-128"/>
                <a:sym typeface="Helvetica" charset="0"/>
              </a:rPr>
              <a:t>’</a:t>
            </a:r>
            <a:r>
              <a:rPr lang="en-US" altLang="ja-JP" dirty="0">
                <a:latin typeface="Helvetica" charset="0"/>
                <a:ea typeface="ＭＳ Ｐゴシック" charset="-128"/>
                <a:sym typeface="Helvetica" charset="0"/>
              </a:rPr>
              <a:t> content area knowledge in mathematics and science.</a:t>
            </a:r>
          </a:p>
          <a:p>
            <a:pPr eaLnBrk="1" hangingPunct="1"/>
            <a:r>
              <a:rPr lang="en-US" altLang="en-US" dirty="0">
                <a:latin typeface="Helvetica" charset="0"/>
                <a:ea typeface="ＭＳ Ｐゴシック" charset="-128"/>
                <a:sym typeface="Helvetica" charset="0"/>
              </a:rPr>
              <a:t>•	Increase student achievement in mathematics and science</a:t>
            </a:r>
          </a:p>
          <a:p>
            <a:pPr eaLnBrk="1" hangingPunct="1"/>
            <a:r>
              <a:rPr lang="en-US" altLang="en-US" dirty="0">
                <a:latin typeface="Helvetica" charset="0"/>
                <a:ea typeface="ＭＳ Ｐゴシック" charset="-128"/>
                <a:sym typeface="Helvetica" charset="0"/>
              </a:rPr>
              <a:t>over the course of our next three years working together.  Part of our work together will be to become more comfortable and familiar with the CCSSM and eventually the NGSS.  Your work in SEISMIC will help support you as you make sense of the content and practices envisioned in the new sets of standards. As many of us feared with the rollout of the new standards, the focus has become what we teach, rather than how.  We need to remain focused on the how. </a:t>
            </a:r>
          </a:p>
          <a:p>
            <a:pPr eaLnBrk="1" hangingPunct="1"/>
            <a:endParaRPr lang="en-US" altLang="en-US" dirty="0">
              <a:latin typeface="Helvetica" charset="0"/>
              <a:ea typeface="ＭＳ Ｐゴシック" charset="-128"/>
              <a:sym typeface="Helvetica" charset="0"/>
            </a:endParaRPr>
          </a:p>
          <a:p>
            <a:pPr eaLnBrk="1" hangingPunct="1"/>
            <a:r>
              <a:rPr lang="en-US" altLang="en-US" dirty="0">
                <a:latin typeface="Helvetica" charset="0"/>
                <a:ea typeface="ＭＳ Ｐゴシック" charset="-128"/>
                <a:sym typeface="Helvetica" charset="0"/>
              </a:rPr>
              <a:t>Ensure that all schools have an articulated and shared vision that reflects a belief in students</a:t>
            </a:r>
            <a:r>
              <a:rPr lang="ja-JP" altLang="en-US" dirty="0">
                <a:latin typeface="Arial" charset="0"/>
                <a:ea typeface="ＭＳ Ｐゴシック" charset="-128"/>
                <a:sym typeface="Helvetica" charset="0"/>
              </a:rPr>
              <a:t>’</a:t>
            </a:r>
            <a:r>
              <a:rPr lang="en-US" altLang="ja-JP" dirty="0">
                <a:latin typeface="Helvetica" charset="0"/>
                <a:ea typeface="ＭＳ Ｐゴシック" charset="-128"/>
                <a:sym typeface="Helvetica" charset="0"/>
              </a:rPr>
              <a:t> capacity to learn.  </a:t>
            </a:r>
          </a:p>
          <a:p>
            <a:pPr eaLnBrk="1" hangingPunct="1"/>
            <a:endParaRPr lang="en-US" altLang="en-US" dirty="0">
              <a:latin typeface="Helvetica" charset="0"/>
              <a:ea typeface="ＭＳ Ｐゴシック" charset="-128"/>
              <a:sym typeface="Helvetica" charset="0"/>
            </a:endParaRPr>
          </a:p>
          <a:p>
            <a:pPr eaLnBrk="1" hangingPunct="1"/>
            <a:r>
              <a:rPr lang="en-US" altLang="en-US" dirty="0">
                <a:latin typeface="Helvetica" charset="0"/>
                <a:ea typeface="ＭＳ Ｐゴシック" charset="-128"/>
                <a:sym typeface="Helvetica" charset="0"/>
              </a:rPr>
              <a:t>This 3rd goal is not a goal the government necessarily had for the grant funding but is one that we convinced funders is an important way to support the first two goals.  </a:t>
            </a:r>
            <a:endParaRPr lang="en-US" altLang="en-US" dirty="0" smtClean="0">
              <a:latin typeface="Helvetica" charset="0"/>
              <a:ea typeface="ＭＳ Ｐゴシック" charset="-128"/>
              <a:sym typeface="Helvetica" charset="0"/>
            </a:endParaRPr>
          </a:p>
          <a:p>
            <a:pPr eaLnBrk="1" hangingPunct="1"/>
            <a:endParaRPr lang="en-US" altLang="en-US" dirty="0" smtClean="0">
              <a:latin typeface="Helvetica" charset="0"/>
              <a:ea typeface="ＭＳ Ｐゴシック" charset="-128"/>
              <a:sym typeface="Helvetica" charset="0"/>
            </a:endParaRPr>
          </a:p>
          <a:p>
            <a:pPr eaLnBrk="1" hangingPunct="1"/>
            <a:r>
              <a:rPr lang="en-US" altLang="en-US" dirty="0" smtClean="0">
                <a:latin typeface="Helvetica" charset="0"/>
                <a:ea typeface="ＭＳ Ｐゴシック" charset="-128"/>
                <a:sym typeface="Helvetica" charset="0"/>
              </a:rPr>
              <a:t>Photo Credit</a:t>
            </a:r>
          </a:p>
          <a:p>
            <a:pPr eaLnBrk="1" hangingPunct="1"/>
            <a:r>
              <a:rPr lang="en-US" altLang="en-US" dirty="0" err="1" smtClean="0">
                <a:latin typeface="Helvetica" charset="0"/>
                <a:ea typeface="ＭＳ Ｐゴシック" charset="-128"/>
                <a:sym typeface="Helvetica" charset="0"/>
              </a:rPr>
              <a:t>Robert</a:t>
            </a:r>
            <a:r>
              <a:rPr lang="en-US" altLang="en-US" baseline="0" dirty="0" err="1" smtClean="0">
                <a:latin typeface="Helvetica" charset="0"/>
                <a:ea typeface="ＭＳ Ｐゴシック" charset="-128"/>
                <a:sym typeface="Helvetica" charset="0"/>
              </a:rPr>
              <a:t>kodama</a:t>
            </a:r>
            <a:r>
              <a:rPr lang="en-US" altLang="en-US" baseline="0" dirty="0" smtClean="0">
                <a:latin typeface="Helvetica" charset="0"/>
                <a:ea typeface="ＭＳ Ｐゴシック" charset="-128"/>
                <a:sym typeface="Helvetica" charset="0"/>
              </a:rPr>
              <a:t> Word Press is no longer available and the site has been deleted.</a:t>
            </a:r>
            <a:endParaRPr lang="en-US" altLang="en-US" dirty="0">
              <a:latin typeface="Helvetica" charset="0"/>
              <a:ea typeface="ＭＳ Ｐゴシック" charset="-128"/>
              <a:sym typeface="Helvetica" charset="0"/>
            </a:endParaRPr>
          </a:p>
        </p:txBody>
      </p:sp>
    </p:spTree>
    <p:extLst>
      <p:ext uri="{BB962C8B-B14F-4D97-AF65-F5344CB8AC3E}">
        <p14:creationId xmlns:p14="http://schemas.microsoft.com/office/powerpoint/2010/main" val="3587678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1"/>
          <p:cNvSpPr>
            <a:spLocks noGrp="1" noRot="1" noChangeAspect="1" noChangeArrowheads="1"/>
          </p:cNvSpPr>
          <p:nvPr>
            <p:ph type="sldImg"/>
          </p:nvPr>
        </p:nvSpPr>
        <p:spPr>
          <a:solidFill>
            <a:srgbClr val="FFFFFF"/>
          </a:solidFill>
          <a:ln/>
        </p:spPr>
      </p:sp>
      <p:sp>
        <p:nvSpPr>
          <p:cNvPr id="91138" name="Rectangle 2"/>
          <p:cNvSpPr>
            <a:spLocks noGrp="1" noChangeArrowheads="1"/>
          </p:cNvSpPr>
          <p:nvPr>
            <p:ph type="body" idx="1"/>
          </p:nvPr>
        </p:nvSpPr>
        <p:spPr>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 xmlns:a14="http://schemas.microsoft.com/office/drawing/2010/main" val="1"/>
            </a:ext>
          </a:extLst>
        </p:spPr>
        <p:txBody>
          <a:bodyPr/>
          <a:lstStyle/>
          <a:p>
            <a:pPr marL="96838" eaLnBrk="1" hangingPunct="1"/>
            <a:r>
              <a:rPr lang="en-US" altLang="en-US" dirty="0">
                <a:solidFill>
                  <a:srgbClr val="000000"/>
                </a:solidFill>
                <a:latin typeface="Calibri" charset="0"/>
                <a:ea typeface="ＭＳ Ｐゴシック" charset="-128"/>
                <a:sym typeface="Calibri" charset="0"/>
              </a:rPr>
              <a:t>John Hattie says that it</a:t>
            </a:r>
            <a:r>
              <a:rPr lang="ja-JP" altLang="en-US" dirty="0">
                <a:solidFill>
                  <a:srgbClr val="000000"/>
                </a:solidFill>
                <a:latin typeface="Arial" charset="0"/>
                <a:ea typeface="ＭＳ Ｐゴシック" charset="-128"/>
                <a:sym typeface="Calibri" charset="0"/>
              </a:rPr>
              <a:t>’</a:t>
            </a:r>
            <a:r>
              <a:rPr lang="en-US" altLang="ja-JP" dirty="0">
                <a:solidFill>
                  <a:srgbClr val="000000"/>
                </a:solidFill>
                <a:latin typeface="Calibri" charset="0"/>
                <a:ea typeface="ＭＳ Ｐゴシック" charset="-128"/>
                <a:sym typeface="Calibri" charset="0"/>
              </a:rPr>
              <a:t>s important for us to think about the following questions when we are thinking about an instructional unit and when collaborating with other professionals around a student learning problem.</a:t>
            </a:r>
          </a:p>
          <a:p>
            <a:pPr marL="96838" eaLnBrk="1" hangingPunct="1"/>
            <a:endParaRPr lang="en-US" altLang="en-US" dirty="0">
              <a:solidFill>
                <a:srgbClr val="000000"/>
              </a:solidFill>
              <a:latin typeface="Calibri" charset="0"/>
              <a:ea typeface="ＭＳ Ｐゴシック" charset="-128"/>
              <a:sym typeface="Calibri" charset="0"/>
            </a:endParaRPr>
          </a:p>
          <a:p>
            <a:pPr marL="96838" eaLnBrk="1" hangingPunct="1"/>
            <a:r>
              <a:rPr lang="en-US" altLang="en-US" dirty="0">
                <a:solidFill>
                  <a:srgbClr val="000000"/>
                </a:solidFill>
                <a:latin typeface="Calibri" charset="0"/>
                <a:ea typeface="ＭＳ Ｐゴシック" charset="-128"/>
                <a:sym typeface="Calibri" charset="0"/>
              </a:rPr>
              <a:t>What is it that we want our student to know and be able to do as a result of this unit?</a:t>
            </a:r>
          </a:p>
          <a:p>
            <a:pPr marL="96838" eaLnBrk="1" hangingPunct="1"/>
            <a:r>
              <a:rPr lang="en-US" altLang="en-US" dirty="0">
                <a:solidFill>
                  <a:srgbClr val="000000"/>
                </a:solidFill>
                <a:latin typeface="Calibri" charset="0"/>
                <a:ea typeface="ＭＳ Ｐゴシック" charset="-128"/>
                <a:sym typeface="Calibri" charset="0"/>
              </a:rPr>
              <a:t>How will they demonstrate their knowledge and skills?</a:t>
            </a:r>
          </a:p>
          <a:p>
            <a:pPr marL="96838" eaLnBrk="1" hangingPunct="1"/>
            <a:r>
              <a:rPr lang="en-US" altLang="en-US" dirty="0">
                <a:solidFill>
                  <a:srgbClr val="000000"/>
                </a:solidFill>
                <a:latin typeface="Calibri" charset="0"/>
                <a:ea typeface="ＭＳ Ｐゴシック" charset="-128"/>
                <a:sym typeface="Calibri" charset="0"/>
              </a:rPr>
              <a:t>How will we intervene for students that struggle and enrich for those who are proficient?</a:t>
            </a:r>
          </a:p>
          <a:p>
            <a:pPr marL="96838" eaLnBrk="1" hangingPunct="1"/>
            <a:r>
              <a:rPr lang="en-US" altLang="en-US" dirty="0">
                <a:solidFill>
                  <a:srgbClr val="000000"/>
                </a:solidFill>
                <a:latin typeface="Calibri" charset="0"/>
                <a:ea typeface="ＭＳ Ｐゴシック" charset="-128"/>
                <a:sym typeface="Calibri" charset="0"/>
              </a:rPr>
              <a:t>How can we use the evidence of student learning to improve our individual and collective professional practice</a:t>
            </a:r>
            <a:r>
              <a:rPr lang="en-US" altLang="en-US" dirty="0" smtClean="0">
                <a:solidFill>
                  <a:srgbClr val="000000"/>
                </a:solidFill>
                <a:latin typeface="Calibri" charset="0"/>
                <a:ea typeface="ＭＳ Ｐゴシック" charset="-128"/>
                <a:sym typeface="Calibri" charset="0"/>
              </a:rPr>
              <a:t>?</a:t>
            </a:r>
          </a:p>
          <a:p>
            <a:pPr marL="96838" eaLnBrk="1" hangingPunct="1"/>
            <a:endParaRPr lang="en-US" altLang="en-US" dirty="0" smtClean="0">
              <a:solidFill>
                <a:srgbClr val="000000"/>
              </a:solidFill>
              <a:latin typeface="Calibri" charset="0"/>
              <a:ea typeface="ＭＳ Ｐゴシック" charset="-128"/>
              <a:sym typeface="Calibri" charset="0"/>
            </a:endParaRPr>
          </a:p>
          <a:p>
            <a:pPr marL="96838" eaLnBrk="1" hangingPunct="1"/>
            <a:r>
              <a:rPr lang="en-US" altLang="en-US" dirty="0" smtClean="0">
                <a:solidFill>
                  <a:srgbClr val="000000"/>
                </a:solidFill>
                <a:latin typeface="Calibri" charset="0"/>
                <a:ea typeface="ＭＳ Ｐゴシック" charset="-128"/>
                <a:sym typeface="Calibri" charset="0"/>
              </a:rPr>
              <a:t>We’re primarily</a:t>
            </a:r>
            <a:r>
              <a:rPr lang="en-US" altLang="en-US" baseline="0" dirty="0" smtClean="0">
                <a:solidFill>
                  <a:srgbClr val="000000"/>
                </a:solidFill>
                <a:latin typeface="Calibri" charset="0"/>
                <a:ea typeface="ＭＳ Ｐゴシック" charset="-128"/>
                <a:sym typeface="Calibri" charset="0"/>
              </a:rPr>
              <a:t> going to focus on the last question:</a:t>
            </a:r>
          </a:p>
          <a:p>
            <a:pPr marL="96838" eaLnBrk="1" hangingPunct="1"/>
            <a:r>
              <a:rPr lang="en-US" altLang="en-US" baseline="0" dirty="0" smtClean="0">
                <a:solidFill>
                  <a:srgbClr val="000000"/>
                </a:solidFill>
                <a:latin typeface="Calibri" charset="0"/>
                <a:ea typeface="ＭＳ Ｐゴシック" charset="-128"/>
                <a:sym typeface="Calibri" charset="0"/>
              </a:rPr>
              <a:t>How can we use evidence of student learning to improve our individual and collective professional practice?</a:t>
            </a:r>
            <a:endParaRPr lang="en-US" altLang="en-US" dirty="0">
              <a:solidFill>
                <a:srgbClr val="000000"/>
              </a:solidFill>
              <a:latin typeface="Calibri" charset="0"/>
              <a:ea typeface="ＭＳ Ｐゴシック" charset="-128"/>
              <a:sym typeface="Calibri" charset="0"/>
            </a:endParaRPr>
          </a:p>
        </p:txBody>
      </p:sp>
    </p:spTree>
    <p:extLst>
      <p:ext uri="{BB962C8B-B14F-4D97-AF65-F5344CB8AC3E}">
        <p14:creationId xmlns:p14="http://schemas.microsoft.com/office/powerpoint/2010/main" val="8916323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latin typeface="Helvetica" charset="0"/>
                <a:ea typeface="ＭＳ Ｐゴシック" charset="-128"/>
                <a:sym typeface="Helvetica" charset="0"/>
              </a:rPr>
              <a:t>I want to remind you of the research based learning cycle we introduced you to last summer.  There are a number of places within this learning cycle where we might want to assess student understanding in relationship to the learning target while in the middle of the learning cycle for a lesson.  </a:t>
            </a:r>
          </a:p>
          <a:p>
            <a:pPr eaLnBrk="1" hangingPunct="1"/>
            <a:endParaRPr lang="en-US" altLang="en-US" dirty="0" smtClean="0">
              <a:latin typeface="Helvetica" charset="0"/>
              <a:ea typeface="ＭＳ Ｐゴシック" charset="-128"/>
              <a:sym typeface="Helvetica" charset="0"/>
            </a:endParaRPr>
          </a:p>
          <a:p>
            <a:pPr eaLnBrk="1" hangingPunct="1"/>
            <a:r>
              <a:rPr lang="en-US" altLang="en-US" dirty="0" smtClean="0">
                <a:latin typeface="Helvetica" charset="0"/>
                <a:ea typeface="ＭＳ Ｐゴシック" charset="-128"/>
                <a:sym typeface="Helvetica" charset="0"/>
              </a:rPr>
              <a:t>I</a:t>
            </a:r>
            <a:r>
              <a:rPr lang="ja-JP" altLang="en-US" dirty="0" smtClean="0">
                <a:latin typeface="Arial" charset="0"/>
                <a:ea typeface="ＭＳ Ｐゴシック" charset="-128"/>
                <a:sym typeface="Helvetica" charset="0"/>
              </a:rPr>
              <a:t>’</a:t>
            </a:r>
            <a:r>
              <a:rPr lang="en-US" altLang="ja-JP" dirty="0" smtClean="0">
                <a:latin typeface="Helvetica" charset="0"/>
                <a:ea typeface="ＭＳ Ｐゴシック" charset="-128"/>
                <a:sym typeface="Helvetica" charset="0"/>
              </a:rPr>
              <a:t>d like to introduce you to a way to think a little differently about formatively collecting evidence of student understanding in your classroom in relationship to the learning target before we look at some student work samples together.  .</a:t>
            </a:r>
            <a:endParaRPr lang="en-US" altLang="en-US" dirty="0" smtClean="0">
              <a:latin typeface="Helvetica" charset="0"/>
              <a:ea typeface="ＭＳ Ｐゴシック" charset="-128"/>
              <a:sym typeface="Helvetica" charset="0"/>
            </a:endParaRPr>
          </a:p>
          <a:p>
            <a:endParaRPr lang="en-US" dirty="0"/>
          </a:p>
        </p:txBody>
      </p:sp>
    </p:spTree>
    <p:extLst>
      <p:ext uri="{BB962C8B-B14F-4D97-AF65-F5344CB8AC3E}">
        <p14:creationId xmlns:p14="http://schemas.microsoft.com/office/powerpoint/2010/main" val="20911185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1"/>
          <p:cNvSpPr>
            <a:spLocks noGrp="1" noRot="1" noChangeAspect="1" noChangeArrowheads="1"/>
          </p:cNvSpPr>
          <p:nvPr>
            <p:ph type="sldImg"/>
          </p:nvPr>
        </p:nvSpPr>
        <p:spPr>
          <a:solidFill>
            <a:srgbClr val="FFFFFF"/>
          </a:solidFill>
          <a:ln/>
        </p:spPr>
      </p:sp>
      <p:sp>
        <p:nvSpPr>
          <p:cNvPr id="95234" name="Rectangle 2"/>
          <p:cNvSpPr>
            <a:spLocks noGrp="1" noChangeArrowheads="1"/>
          </p:cNvSpPr>
          <p:nvPr>
            <p:ph type="body" idx="1"/>
          </p:nvPr>
        </p:nvSpPr>
        <p:spPr>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 xmlns:a14="http://schemas.microsoft.com/office/drawing/2010/main" val="1"/>
            </a:ext>
          </a:extLst>
        </p:spPr>
        <p:txBody>
          <a:bodyPr/>
          <a:lstStyle/>
          <a:p>
            <a:pPr marL="182563" algn="l" eaLnBrk="1" hangingPunct="1">
              <a:defRPr/>
            </a:pPr>
            <a:r>
              <a:rPr lang="en-US" dirty="0" smtClean="0">
                <a:latin typeface="Calibri Bold" charset="0"/>
                <a:cs typeface="Calibri Bold" charset="0"/>
                <a:sym typeface="Calibri Bold" charset="0"/>
              </a:rPr>
              <a:t>We’re going to purposefully focus</a:t>
            </a:r>
            <a:r>
              <a:rPr lang="en-US" baseline="0" dirty="0" smtClean="0">
                <a:latin typeface="Calibri Bold" charset="0"/>
                <a:cs typeface="Calibri Bold" charset="0"/>
                <a:sym typeface="Calibri Bold" charset="0"/>
              </a:rPr>
              <a:t> on the fourth block of the research based lesson cycle for this session of our workshop and really think what it means to generate and analyze evidence of student learning.</a:t>
            </a:r>
            <a:endParaRPr lang="en-US" dirty="0" smtClean="0">
              <a:latin typeface="Calibri Bold" charset="0"/>
              <a:cs typeface="Calibri Bold" charset="0"/>
              <a:sym typeface="Calibri Bold" charset="0"/>
            </a:endParaRPr>
          </a:p>
          <a:p>
            <a:pPr marL="182563" algn="l" eaLnBrk="1" hangingPunct="1">
              <a:defRPr/>
            </a:pPr>
            <a:endParaRPr lang="en-US" dirty="0" smtClean="0">
              <a:latin typeface="Calibri Bold" charset="0"/>
              <a:cs typeface="Calibri Bold" charset="0"/>
              <a:sym typeface="Calibri Bold" charset="0"/>
            </a:endParaRPr>
          </a:p>
          <a:p>
            <a:pPr marL="182563" algn="l" eaLnBrk="1" hangingPunct="1">
              <a:defRPr/>
            </a:pPr>
            <a:r>
              <a:rPr lang="en-US" dirty="0" smtClean="0">
                <a:latin typeface="Calibri Bold" charset="0"/>
                <a:cs typeface="Calibri Bold" charset="0"/>
                <a:sym typeface="Calibri Bold" charset="0"/>
              </a:rPr>
              <a:t>Generate Artifacts or Evidence of Learning</a:t>
            </a:r>
          </a:p>
          <a:p>
            <a:pPr marL="182563" eaLnBrk="1" hangingPunct="1">
              <a:defRPr/>
            </a:pPr>
            <a:r>
              <a:rPr lang="en-US" dirty="0" smtClean="0">
                <a:latin typeface="Calibri" charset="0"/>
                <a:cs typeface="Calibri" charset="0"/>
                <a:sym typeface="Calibri" charset="0"/>
              </a:rPr>
              <a:t>Students demonstrate their current thinking or skill level by participating in small group and large group discussions, creating a concept sketch, lab report, class presentation, written report, solved problems, performance, or other artifacts.</a:t>
            </a:r>
          </a:p>
          <a:p>
            <a:pPr marL="182563" eaLnBrk="1" hangingPunct="1">
              <a:defRPr/>
            </a:pPr>
            <a:r>
              <a:rPr lang="en-US" dirty="0" smtClean="0">
                <a:latin typeface="Calibri" charset="0"/>
                <a:cs typeface="Calibri" charset="0"/>
                <a:sym typeface="Calibri" charset="0"/>
              </a:rPr>
              <a:t>Teachers and students provide useful feedback based on clear success criteria.</a:t>
            </a:r>
          </a:p>
        </p:txBody>
      </p:sp>
    </p:spTree>
    <p:extLst>
      <p:ext uri="{BB962C8B-B14F-4D97-AF65-F5344CB8AC3E}">
        <p14:creationId xmlns:p14="http://schemas.microsoft.com/office/powerpoint/2010/main" val="4504557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1"/>
          <p:cNvSpPr>
            <a:spLocks noGrp="1" noRot="1" noChangeAspect="1" noChangeArrowheads="1"/>
          </p:cNvSpPr>
          <p:nvPr>
            <p:ph type="sldImg"/>
          </p:nvPr>
        </p:nvSpPr>
        <p:spPr>
          <a:solidFill>
            <a:srgbClr val="FFFFFF"/>
          </a:solidFill>
          <a:ln/>
        </p:spPr>
      </p:sp>
      <p:sp>
        <p:nvSpPr>
          <p:cNvPr id="97282" name="Rectangle 2"/>
          <p:cNvSpPr>
            <a:spLocks noGrp="1" noChangeArrowheads="1"/>
          </p:cNvSpPr>
          <p:nvPr>
            <p:ph type="body" idx="1"/>
          </p:nvPr>
        </p:nvSpPr>
        <p:spPr>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 xmlns:a14="http://schemas.microsoft.com/office/drawing/2010/main" val="1"/>
            </a:ext>
          </a:extLst>
        </p:spPr>
        <p:txBody>
          <a:bodyPr/>
          <a:lstStyle/>
          <a:p>
            <a:pPr eaLnBrk="1" hangingPunct="1"/>
            <a:r>
              <a:rPr lang="en-US" altLang="en-US">
                <a:latin typeface="Calibri" charset="0"/>
                <a:ea typeface="ＭＳ Ｐゴシック" charset="-128"/>
                <a:sym typeface="Calibri" charset="0"/>
              </a:rPr>
              <a:t>Let</a:t>
            </a:r>
            <a:r>
              <a:rPr lang="ja-JP" altLang="en-US">
                <a:latin typeface="Arial" charset="0"/>
                <a:ea typeface="ＭＳ Ｐゴシック" charset="-128"/>
                <a:sym typeface="Calibri" charset="0"/>
              </a:rPr>
              <a:t>’</a:t>
            </a:r>
            <a:r>
              <a:rPr lang="en-US" altLang="ja-JP">
                <a:latin typeface="Calibri" charset="0"/>
                <a:ea typeface="ＭＳ Ｐゴシック" charset="-128"/>
                <a:sym typeface="Calibri" charset="0"/>
              </a:rPr>
              <a:t>s think back to the formative assessment cycle that our friend Jim Minstrell describes, and think about how gathering evidence of student thinking allows us to move toward a more learner centered learning environment.</a:t>
            </a:r>
            <a:endParaRPr lang="en-US" altLang="en-US">
              <a:latin typeface="Calibri" charset="0"/>
              <a:ea typeface="ＭＳ Ｐゴシック" charset="-128"/>
              <a:sym typeface="Calibri" charset="0"/>
            </a:endParaRPr>
          </a:p>
        </p:txBody>
      </p:sp>
    </p:spTree>
    <p:extLst>
      <p:ext uri="{BB962C8B-B14F-4D97-AF65-F5344CB8AC3E}">
        <p14:creationId xmlns:p14="http://schemas.microsoft.com/office/powerpoint/2010/main" val="9300858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We’re going to look</a:t>
            </a:r>
            <a:r>
              <a:rPr lang="en-US" baseline="0" dirty="0" smtClean="0"/>
              <a:t> at some math and science student work together.  We were able to get actual student work samples by using the NAEP question tool.  There are sample assessment questions, intended learning target, student work samples, and rubrics.</a:t>
            </a:r>
          </a:p>
          <a:p>
            <a:endParaRPr lang="en-US" baseline="0" dirty="0" smtClean="0"/>
          </a:p>
          <a:p>
            <a:r>
              <a:rPr lang="en-US" baseline="0" dirty="0" smtClean="0"/>
              <a:t>Grade level groups are given student work packets and a protocol to analyze student work samples at their grade level in either math or science.</a:t>
            </a:r>
          </a:p>
          <a:p>
            <a:r>
              <a:rPr lang="en-US" baseline="0" dirty="0" smtClean="0"/>
              <a:t>After sorting student work and answering questions about student understanding of the targeted ideas, table groups answer the following questions:</a:t>
            </a:r>
          </a:p>
          <a:p>
            <a:pPr marL="171450" indent="-171450">
              <a:buFont typeface="Arial" charset="0"/>
              <a:buChar char="•"/>
            </a:pPr>
            <a:r>
              <a:rPr lang="en-US" sz="1200" b="0" kern="1200" dirty="0" smtClean="0">
                <a:solidFill>
                  <a:schemeClr val="tx1"/>
                </a:solidFill>
                <a:effectLst/>
                <a:latin typeface="+mn-lt"/>
                <a:ea typeface="ＭＳ Ｐゴシック" charset="0"/>
                <a:cs typeface="+mn-cs"/>
              </a:rPr>
              <a:t>What will you do next with your students to address their misconceptions or what they still need to learn?</a:t>
            </a:r>
          </a:p>
          <a:p>
            <a:pPr marL="171450" indent="-171450">
              <a:buFont typeface="Arial" charset="0"/>
              <a:buChar char="•"/>
            </a:pPr>
            <a:r>
              <a:rPr lang="en-US" sz="1200" b="0" kern="1200" dirty="0" smtClean="0">
                <a:solidFill>
                  <a:schemeClr val="tx1"/>
                </a:solidFill>
                <a:effectLst/>
                <a:latin typeface="+mn-lt"/>
                <a:ea typeface="ＭＳ Ｐゴシック" charset="0"/>
                <a:cs typeface="+mn-cs"/>
              </a:rPr>
              <a:t>How can you apply what you learned by looking at this student work to your own classroom?</a:t>
            </a:r>
          </a:p>
          <a:p>
            <a:endParaRPr lang="en-US" dirty="0"/>
          </a:p>
        </p:txBody>
      </p:sp>
    </p:spTree>
    <p:extLst>
      <p:ext uri="{BB962C8B-B14F-4D97-AF65-F5344CB8AC3E}">
        <p14:creationId xmlns:p14="http://schemas.microsoft.com/office/powerpoint/2010/main" val="364728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Rectangle 1"/>
          <p:cNvSpPr>
            <a:spLocks noGrp="1" noRot="1" noChangeAspect="1" noChangeArrowheads="1"/>
          </p:cNvSpPr>
          <p:nvPr>
            <p:ph type="sldImg"/>
          </p:nvPr>
        </p:nvSpPr>
        <p:spPr>
          <a:solidFill>
            <a:srgbClr val="FFFFFF"/>
          </a:solidFill>
          <a:ln/>
        </p:spPr>
      </p:sp>
      <p:sp>
        <p:nvSpPr>
          <p:cNvPr id="102402" name="Rectangle 2"/>
          <p:cNvSpPr>
            <a:spLocks noGrp="1" noChangeArrowheads="1"/>
          </p:cNvSpPr>
          <p:nvPr>
            <p:ph type="body" idx="1"/>
          </p:nvPr>
        </p:nvSpPr>
        <p:spPr>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 xmlns:a14="http://schemas.microsoft.com/office/drawing/2010/main" val="1"/>
            </a:ext>
          </a:extLst>
        </p:spPr>
        <p:txBody>
          <a:bodyPr/>
          <a:lstStyle/>
          <a:p>
            <a:pPr marL="0" indent="0" eaLnBrk="1" hangingPunct="1">
              <a:buFont typeface="Calibri" charset="0"/>
              <a:buNone/>
              <a:defRPr/>
            </a:pPr>
            <a:r>
              <a:rPr lang="en-US" dirty="0" smtClean="0">
                <a:solidFill>
                  <a:srgbClr val="000000"/>
                </a:solidFill>
                <a:latin typeface="Calibri" charset="0"/>
                <a:cs typeface="Calibri" charset="0"/>
                <a:sym typeface="Calibri" charset="0"/>
              </a:rPr>
              <a:t>Discuss</a:t>
            </a:r>
            <a:r>
              <a:rPr lang="en-US" baseline="0" dirty="0" smtClean="0">
                <a:solidFill>
                  <a:srgbClr val="000000"/>
                </a:solidFill>
                <a:latin typeface="Calibri" charset="0"/>
                <a:cs typeface="Calibri" charset="0"/>
                <a:sym typeface="Calibri" charset="0"/>
              </a:rPr>
              <a:t> the questions below with your table group.</a:t>
            </a:r>
            <a:endParaRPr lang="en-US" dirty="0" smtClean="0">
              <a:solidFill>
                <a:srgbClr val="000000"/>
              </a:solidFill>
              <a:latin typeface="Calibri" charset="0"/>
              <a:cs typeface="Calibri" charset="0"/>
              <a:sym typeface="Calibri" charset="0"/>
            </a:endParaRPr>
          </a:p>
          <a:p>
            <a:pPr marL="342900" indent="-342900" eaLnBrk="1" hangingPunct="1">
              <a:buFont typeface="Calibri" charset="0"/>
              <a:buChar char="•"/>
              <a:defRPr/>
            </a:pPr>
            <a:r>
              <a:rPr lang="en-US" dirty="0" smtClean="0">
                <a:solidFill>
                  <a:srgbClr val="000000"/>
                </a:solidFill>
                <a:latin typeface="Calibri" charset="0"/>
                <a:cs typeface="Calibri" charset="0"/>
                <a:sym typeface="Calibri" charset="0"/>
              </a:rPr>
              <a:t>What insights into student thinking did you gain from looking at student work with your colleagues?</a:t>
            </a:r>
          </a:p>
          <a:p>
            <a:pPr marL="342900" indent="-342900" eaLnBrk="1" hangingPunct="1">
              <a:buFont typeface="Calibri" charset="0"/>
              <a:buChar char="•"/>
              <a:defRPr/>
            </a:pPr>
            <a:r>
              <a:rPr lang="en-US" dirty="0" smtClean="0">
                <a:solidFill>
                  <a:srgbClr val="000000"/>
                </a:solidFill>
                <a:latin typeface="Calibri" charset="0"/>
                <a:cs typeface="Calibri" charset="0"/>
                <a:sym typeface="Calibri" charset="0"/>
              </a:rPr>
              <a:t>How can we use student work to focus our efforts as a PLC?</a:t>
            </a:r>
          </a:p>
          <a:p>
            <a:pPr marL="342900" indent="-342900" eaLnBrk="1" hangingPunct="1">
              <a:buFont typeface="Calibri" charset="0"/>
              <a:buChar char="•"/>
              <a:defRPr/>
            </a:pPr>
            <a:r>
              <a:rPr lang="en-US" dirty="0" smtClean="0">
                <a:solidFill>
                  <a:srgbClr val="000000"/>
                </a:solidFill>
                <a:latin typeface="Calibri" charset="0"/>
                <a:cs typeface="Calibri" charset="0"/>
                <a:sym typeface="Calibri" charset="0"/>
              </a:rPr>
              <a:t>Bookmark your ideas for your discussion with your PLC later today.</a:t>
            </a:r>
          </a:p>
          <a:p>
            <a:pPr marL="342900" indent="-342900" eaLnBrk="1" hangingPunct="1">
              <a:buFont typeface="Calibri" charset="0"/>
              <a:buChar char="•"/>
              <a:defRPr/>
            </a:pPr>
            <a:endParaRPr lang="en-US" dirty="0" smtClean="0">
              <a:solidFill>
                <a:srgbClr val="000000"/>
              </a:solidFill>
              <a:latin typeface="Calibri" charset="0"/>
              <a:cs typeface="Calibri" charset="0"/>
              <a:sym typeface="Calibri" charset="0"/>
            </a:endParaRPr>
          </a:p>
          <a:p>
            <a:pPr marL="0" indent="0" eaLnBrk="1" hangingPunct="1">
              <a:buFont typeface="Calibri" charset="0"/>
              <a:buNone/>
              <a:defRPr/>
            </a:pPr>
            <a:r>
              <a:rPr lang="en-US" dirty="0" smtClean="0">
                <a:solidFill>
                  <a:srgbClr val="000000"/>
                </a:solidFill>
                <a:latin typeface="Calibri" charset="0"/>
                <a:cs typeface="Calibri" charset="0"/>
                <a:sym typeface="Calibri" charset="0"/>
              </a:rPr>
              <a:t>Photo Credit</a:t>
            </a:r>
          </a:p>
          <a:p>
            <a:pPr marL="0" indent="0" eaLnBrk="1" hangingPunct="1">
              <a:buFont typeface="Calibri" charset="0"/>
              <a:buNone/>
              <a:defRPr/>
            </a:pPr>
            <a:r>
              <a:rPr lang="en-US" dirty="0" err="1" smtClean="0">
                <a:solidFill>
                  <a:srgbClr val="000000"/>
                </a:solidFill>
                <a:latin typeface="Calibri" charset="0"/>
                <a:cs typeface="Calibri" charset="0"/>
                <a:sym typeface="Calibri" charset="0"/>
              </a:rPr>
              <a:t>Pixabay</a:t>
            </a:r>
            <a:r>
              <a:rPr lang="en-US" dirty="0" smtClean="0">
                <a:solidFill>
                  <a:srgbClr val="000000"/>
                </a:solidFill>
                <a:latin typeface="Calibri" charset="0"/>
                <a:cs typeface="Calibri" charset="0"/>
                <a:sym typeface="Calibri" charset="0"/>
              </a:rPr>
              <a:t> No attribution needed</a:t>
            </a:r>
          </a:p>
        </p:txBody>
      </p:sp>
    </p:spTree>
    <p:extLst>
      <p:ext uri="{BB962C8B-B14F-4D97-AF65-F5344CB8AC3E}">
        <p14:creationId xmlns:p14="http://schemas.microsoft.com/office/powerpoint/2010/main" val="196237751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Rectangle 1"/>
          <p:cNvSpPr>
            <a:spLocks noGrp="1" noRot="1" noChangeAspect="1" noChangeArrowheads="1"/>
          </p:cNvSpPr>
          <p:nvPr>
            <p:ph type="sldImg"/>
          </p:nvPr>
        </p:nvSpPr>
        <p:spPr>
          <a:solidFill>
            <a:srgbClr val="FFFFFF"/>
          </a:solidFill>
          <a:ln/>
        </p:spPr>
      </p:sp>
      <p:sp>
        <p:nvSpPr>
          <p:cNvPr id="104450" name="Rectangle 2"/>
          <p:cNvSpPr>
            <a:spLocks noGrp="1" noChangeArrowheads="1"/>
          </p:cNvSpPr>
          <p:nvPr>
            <p:ph type="body" idx="1"/>
          </p:nvPr>
        </p:nvSpPr>
        <p:spPr>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 xmlns:a14="http://schemas.microsoft.com/office/drawing/2010/main" val="1"/>
            </a:ext>
          </a:extLst>
        </p:spPr>
        <p:txBody>
          <a:bodyPr/>
          <a:lstStyle/>
          <a:p>
            <a:pPr marL="57150" eaLnBrk="1" hangingPunct="1">
              <a:buClr>
                <a:srgbClr val="000000"/>
              </a:buClr>
              <a:buFont typeface="Calibri" charset="0"/>
              <a:buNone/>
              <a:defRPr/>
            </a:pPr>
            <a:r>
              <a:rPr lang="en-US" dirty="0" smtClean="0">
                <a:solidFill>
                  <a:srgbClr val="000000"/>
                </a:solidFill>
                <a:latin typeface="Calibri" charset="0"/>
                <a:cs typeface="Calibri" charset="0"/>
                <a:sym typeface="Calibri" charset="0"/>
              </a:rPr>
              <a:t>Over lunch, share success</a:t>
            </a:r>
            <a:r>
              <a:rPr lang="en-US" baseline="0" dirty="0" smtClean="0">
                <a:solidFill>
                  <a:srgbClr val="000000"/>
                </a:solidFill>
                <a:latin typeface="Calibri" charset="0"/>
                <a:cs typeface="Calibri" charset="0"/>
                <a:sym typeface="Calibri" charset="0"/>
              </a:rPr>
              <a:t> with clarifying learning targets for students and providing clear success criteria.</a:t>
            </a:r>
            <a:endParaRPr lang="en-US" dirty="0" smtClean="0">
              <a:solidFill>
                <a:srgbClr val="000000"/>
              </a:solidFill>
              <a:latin typeface="Calibri" charset="0"/>
              <a:cs typeface="Calibri" charset="0"/>
              <a:sym typeface="Calibri" charset="0"/>
            </a:endParaRPr>
          </a:p>
          <a:p>
            <a:pPr marL="57150" eaLnBrk="1" hangingPunct="1">
              <a:buClr>
                <a:srgbClr val="000000"/>
              </a:buClr>
              <a:buFont typeface="Calibri" charset="0"/>
              <a:buChar char="•"/>
              <a:defRPr/>
            </a:pPr>
            <a:r>
              <a:rPr lang="en-US" dirty="0" smtClean="0">
                <a:solidFill>
                  <a:srgbClr val="000000"/>
                </a:solidFill>
                <a:latin typeface="Calibri" charset="0"/>
                <a:cs typeface="Calibri" charset="0"/>
                <a:sym typeface="Calibri" charset="0"/>
              </a:rPr>
              <a:t>Discuss with your elbow partner and be prepared to discuss with the group after lunch.</a:t>
            </a:r>
          </a:p>
          <a:p>
            <a:pPr marL="57150" eaLnBrk="1" hangingPunct="1">
              <a:buClr>
                <a:srgbClr val="000000"/>
              </a:buClr>
              <a:buFont typeface="Calibri" charset="0"/>
              <a:buChar char="•"/>
              <a:defRPr/>
            </a:pPr>
            <a:endParaRPr lang="en-US" dirty="0" smtClean="0">
              <a:solidFill>
                <a:srgbClr val="000000"/>
              </a:solidFill>
              <a:latin typeface="Calibri" charset="0"/>
              <a:cs typeface="Calibri" charset="0"/>
              <a:sym typeface="Calibri" charset="0"/>
            </a:endParaRPr>
          </a:p>
          <a:p>
            <a:pPr marL="57150" eaLnBrk="1" hangingPunct="1">
              <a:buClr>
                <a:srgbClr val="000000"/>
              </a:buClr>
              <a:buFont typeface="Calibri" charset="0"/>
              <a:buNone/>
              <a:defRPr/>
            </a:pPr>
            <a:r>
              <a:rPr lang="en-US" dirty="0" smtClean="0">
                <a:solidFill>
                  <a:srgbClr val="000000"/>
                </a:solidFill>
                <a:latin typeface="Calibri" charset="0"/>
                <a:cs typeface="Calibri" charset="0"/>
                <a:sym typeface="Calibri" charset="0"/>
              </a:rPr>
              <a:t>Photo Credit</a:t>
            </a:r>
          </a:p>
          <a:p>
            <a:pPr marL="57150" eaLnBrk="1" hangingPunct="1">
              <a:buClr>
                <a:srgbClr val="000000"/>
              </a:buClr>
              <a:buFont typeface="Calibri" charset="0"/>
              <a:buNone/>
              <a:defRPr/>
            </a:pPr>
            <a:r>
              <a:rPr lang="en-US" dirty="0" smtClean="0">
                <a:solidFill>
                  <a:srgbClr val="000000"/>
                </a:solidFill>
                <a:latin typeface="Calibri" charset="0"/>
                <a:cs typeface="Calibri" charset="0"/>
                <a:sym typeface="Calibri" charset="0"/>
              </a:rPr>
              <a:t>Share/New Media</a:t>
            </a:r>
            <a:r>
              <a:rPr lang="en-US" baseline="0" dirty="0" smtClean="0">
                <a:solidFill>
                  <a:srgbClr val="000000"/>
                </a:solidFill>
                <a:latin typeface="Calibri" charset="0"/>
                <a:cs typeface="Calibri" charset="0"/>
                <a:sym typeface="Calibri" charset="0"/>
              </a:rPr>
              <a:t> for Science Wiki http://</a:t>
            </a:r>
            <a:r>
              <a:rPr lang="en-US" baseline="0" dirty="0" err="1" smtClean="0">
                <a:solidFill>
                  <a:srgbClr val="000000"/>
                </a:solidFill>
                <a:latin typeface="Calibri" charset="0"/>
                <a:cs typeface="Calibri" charset="0"/>
                <a:sym typeface="Calibri" charset="0"/>
              </a:rPr>
              <a:t>newmediaforscience-research.wikispaces.com</a:t>
            </a:r>
            <a:r>
              <a:rPr lang="en-US" baseline="0" dirty="0" smtClean="0">
                <a:solidFill>
                  <a:srgbClr val="000000"/>
                </a:solidFill>
                <a:latin typeface="Calibri" charset="0"/>
                <a:cs typeface="Calibri" charset="0"/>
                <a:sym typeface="Calibri" charset="0"/>
              </a:rPr>
              <a:t>/</a:t>
            </a:r>
            <a:r>
              <a:rPr lang="en-US" baseline="0" dirty="0" err="1" smtClean="0">
                <a:solidFill>
                  <a:srgbClr val="000000"/>
                </a:solidFill>
                <a:latin typeface="Calibri" charset="0"/>
                <a:cs typeface="Calibri" charset="0"/>
                <a:sym typeface="Calibri" charset="0"/>
              </a:rPr>
              <a:t>Science+websites</a:t>
            </a:r>
            <a:r>
              <a:rPr lang="en-US" baseline="0" dirty="0" smtClean="0">
                <a:solidFill>
                  <a:srgbClr val="000000"/>
                </a:solidFill>
                <a:latin typeface="Calibri" charset="0"/>
                <a:cs typeface="Calibri" charset="0"/>
                <a:sym typeface="Calibri" charset="0"/>
              </a:rPr>
              <a:t>/</a:t>
            </a:r>
          </a:p>
          <a:p>
            <a:pPr marL="57150" eaLnBrk="1" hangingPunct="1">
              <a:buClr>
                <a:srgbClr val="000000"/>
              </a:buClr>
              <a:buFont typeface="Calibri" charset="0"/>
              <a:buNone/>
              <a:defRPr/>
            </a:pPr>
            <a:r>
              <a:rPr lang="en-US" baseline="0" dirty="0" smtClean="0">
                <a:solidFill>
                  <a:srgbClr val="000000"/>
                </a:solidFill>
                <a:latin typeface="Calibri" charset="0"/>
                <a:cs typeface="Calibri" charset="0"/>
                <a:sym typeface="Calibri" charset="0"/>
              </a:rPr>
              <a:t>Photo URL http://</a:t>
            </a:r>
            <a:r>
              <a:rPr lang="en-US" baseline="0" dirty="0" err="1" smtClean="0">
                <a:solidFill>
                  <a:srgbClr val="000000"/>
                </a:solidFill>
                <a:latin typeface="Calibri" charset="0"/>
                <a:cs typeface="Calibri" charset="0"/>
                <a:sym typeface="Calibri" charset="0"/>
              </a:rPr>
              <a:t>newmediaforscience-research.wikispaces.com</a:t>
            </a:r>
            <a:r>
              <a:rPr lang="en-US" baseline="0" dirty="0" smtClean="0">
                <a:solidFill>
                  <a:srgbClr val="000000"/>
                </a:solidFill>
                <a:latin typeface="Calibri" charset="0"/>
                <a:cs typeface="Calibri" charset="0"/>
                <a:sym typeface="Calibri" charset="0"/>
              </a:rPr>
              <a:t>/file/view/Share/158200597/Share</a:t>
            </a:r>
            <a:endParaRPr lang="en-US" dirty="0" smtClean="0">
              <a:solidFill>
                <a:srgbClr val="000000"/>
              </a:solidFill>
              <a:latin typeface="Calibri" charset="0"/>
              <a:cs typeface="Calibri" charset="0"/>
              <a:sym typeface="Calibri" charset="0"/>
            </a:endParaRPr>
          </a:p>
        </p:txBody>
      </p:sp>
    </p:spTree>
    <p:extLst>
      <p:ext uri="{BB962C8B-B14F-4D97-AF65-F5344CB8AC3E}">
        <p14:creationId xmlns:p14="http://schemas.microsoft.com/office/powerpoint/2010/main" val="6249767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Rectangle 1"/>
          <p:cNvSpPr>
            <a:spLocks noGrp="1" noRot="1" noChangeAspect="1" noChangeArrowheads="1"/>
          </p:cNvSpPr>
          <p:nvPr>
            <p:ph type="sldImg"/>
          </p:nvPr>
        </p:nvSpPr>
        <p:spPr>
          <a:solidFill>
            <a:srgbClr val="FFFFFF"/>
          </a:solidFill>
          <a:ln/>
        </p:spPr>
      </p:sp>
      <p:sp>
        <p:nvSpPr>
          <p:cNvPr id="110594" name="Rectangle 2"/>
          <p:cNvSpPr>
            <a:spLocks noGrp="1" noChangeArrowheads="1"/>
          </p:cNvSpPr>
          <p:nvPr>
            <p:ph type="body" idx="1"/>
          </p:nvPr>
        </p:nvSpPr>
        <p:spPr>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 xmlns:a14="http://schemas.microsoft.com/office/drawing/2010/main" val="1"/>
            </a:ext>
          </a:extLst>
        </p:spPr>
        <p:txBody>
          <a:bodyPr/>
          <a:lstStyle/>
          <a:p>
            <a:pPr marL="39688" eaLnBrk="1" hangingPunct="1"/>
            <a:r>
              <a:rPr lang="en-US" altLang="en-US" dirty="0">
                <a:solidFill>
                  <a:srgbClr val="000000"/>
                </a:solidFill>
                <a:latin typeface="Calibri" charset="0"/>
                <a:ea typeface="ＭＳ Ｐゴシック" charset="-128"/>
                <a:sym typeface="Calibri" charset="0"/>
              </a:rPr>
              <a:t>The goal of </a:t>
            </a:r>
            <a:r>
              <a:rPr lang="en-US" altLang="en-US" dirty="0" smtClean="0">
                <a:solidFill>
                  <a:srgbClr val="000000"/>
                </a:solidFill>
                <a:latin typeface="Calibri" charset="0"/>
                <a:ea typeface="ＭＳ Ｐゴシック" charset="-128"/>
                <a:sym typeface="Calibri" charset="0"/>
              </a:rPr>
              <a:t>this </a:t>
            </a:r>
            <a:r>
              <a:rPr lang="en-US" altLang="en-US" dirty="0">
                <a:solidFill>
                  <a:srgbClr val="000000"/>
                </a:solidFill>
                <a:latin typeface="Calibri" charset="0"/>
                <a:ea typeface="ＭＳ Ｐゴシック" charset="-128"/>
                <a:sym typeface="Calibri" charset="0"/>
              </a:rPr>
              <a:t>session is to increase understanding of the characteristics of good questions or tasks to uncover evidence of student understanding for both teachers and students.</a:t>
            </a:r>
          </a:p>
          <a:p>
            <a:pPr marL="39688" eaLnBrk="1" hangingPunct="1"/>
            <a:r>
              <a:rPr lang="en-US" altLang="en-US" dirty="0">
                <a:solidFill>
                  <a:srgbClr val="000000"/>
                </a:solidFill>
                <a:latin typeface="Calibri" charset="0"/>
                <a:ea typeface="ＭＳ Ｐゴシック" charset="-128"/>
                <a:sym typeface="Calibri" charset="0"/>
              </a:rPr>
              <a:t>As we talked about this summer, constructing good assessment questions that can be useful for eliciting student understanding of learning targets can be difficult.  We want to spent some time thinking together about how we can help one another ensure our assessment tasks are giving us good evidence</a:t>
            </a:r>
            <a:r>
              <a:rPr lang="en-US" altLang="en-US" dirty="0" smtClean="0">
                <a:solidFill>
                  <a:srgbClr val="000000"/>
                </a:solidFill>
                <a:latin typeface="Calibri" charset="0"/>
                <a:ea typeface="ＭＳ Ｐゴシック" charset="-128"/>
                <a:sym typeface="Calibri" charset="0"/>
              </a:rPr>
              <a:t>.</a:t>
            </a:r>
          </a:p>
          <a:p>
            <a:pPr marL="39688" eaLnBrk="1" hangingPunct="1"/>
            <a:endParaRPr lang="en-US" altLang="en-US" dirty="0" smtClean="0">
              <a:solidFill>
                <a:srgbClr val="000000"/>
              </a:solidFill>
              <a:latin typeface="Calibri" charset="0"/>
              <a:ea typeface="ＭＳ Ｐゴシック" charset="-128"/>
              <a:sym typeface="Calibri" charset="0"/>
            </a:endParaRPr>
          </a:p>
          <a:p>
            <a:pPr marL="39688" eaLnBrk="1" hangingPunct="1"/>
            <a:r>
              <a:rPr lang="en-US" altLang="en-US" dirty="0" smtClean="0">
                <a:solidFill>
                  <a:srgbClr val="000000"/>
                </a:solidFill>
                <a:latin typeface="Calibri" charset="0"/>
                <a:ea typeface="ＭＳ Ｐゴシック" charset="-128"/>
                <a:sym typeface="Calibri" charset="0"/>
              </a:rPr>
              <a:t>Photo</a:t>
            </a:r>
            <a:r>
              <a:rPr lang="en-US" altLang="en-US" baseline="0" dirty="0" smtClean="0">
                <a:solidFill>
                  <a:srgbClr val="000000"/>
                </a:solidFill>
                <a:latin typeface="Calibri" charset="0"/>
                <a:ea typeface="ＭＳ Ｐゴシック" charset="-128"/>
                <a:sym typeface="Calibri" charset="0"/>
              </a:rPr>
              <a:t> Credit</a:t>
            </a:r>
          </a:p>
          <a:p>
            <a:pPr marL="39688" eaLnBrk="1" hangingPunct="1"/>
            <a:r>
              <a:rPr lang="en-US" altLang="en-US" baseline="0" dirty="0" smtClean="0">
                <a:solidFill>
                  <a:srgbClr val="000000"/>
                </a:solidFill>
                <a:latin typeface="Calibri" charset="0"/>
                <a:ea typeface="ＭＳ Ｐゴシック" charset="-128"/>
                <a:sym typeface="Calibri" charset="0"/>
              </a:rPr>
              <a:t>Evidence/ </a:t>
            </a:r>
            <a:r>
              <a:rPr lang="en-US" altLang="en-US" baseline="0" dirty="0" err="1" smtClean="0">
                <a:solidFill>
                  <a:srgbClr val="000000"/>
                </a:solidFill>
                <a:latin typeface="Calibri" charset="0"/>
                <a:ea typeface="ＭＳ Ｐゴシック" charset="-128"/>
                <a:sym typeface="Calibri" charset="0"/>
              </a:rPr>
              <a:t>Oxfamblogs.org</a:t>
            </a:r>
            <a:endParaRPr lang="en-US" altLang="en-US" baseline="0" dirty="0" smtClean="0">
              <a:solidFill>
                <a:srgbClr val="000000"/>
              </a:solidFill>
              <a:latin typeface="Calibri" charset="0"/>
              <a:ea typeface="ＭＳ Ｐゴシック" charset="-128"/>
              <a:sym typeface="Calibri" charset="0"/>
            </a:endParaRPr>
          </a:p>
          <a:p>
            <a:pPr marL="39688" eaLnBrk="1" hangingPunct="1"/>
            <a:r>
              <a:rPr lang="en-US" altLang="en-US" baseline="0" dirty="0" smtClean="0">
                <a:solidFill>
                  <a:srgbClr val="000000"/>
                </a:solidFill>
                <a:latin typeface="Calibri" charset="0"/>
                <a:ea typeface="ＭＳ Ｐゴシック" charset="-128"/>
                <a:sym typeface="Calibri" charset="0"/>
              </a:rPr>
              <a:t>Photo URL http://</a:t>
            </a:r>
            <a:r>
              <a:rPr lang="en-US" altLang="en-US" baseline="0" dirty="0" err="1" smtClean="0">
                <a:solidFill>
                  <a:srgbClr val="000000"/>
                </a:solidFill>
                <a:latin typeface="Calibri" charset="0"/>
                <a:ea typeface="ＭＳ Ｐゴシック" charset="-128"/>
                <a:sym typeface="Calibri" charset="0"/>
              </a:rPr>
              <a:t>www.oxfamblogs.org</a:t>
            </a:r>
            <a:r>
              <a:rPr lang="en-US" altLang="en-US" baseline="0" dirty="0" smtClean="0">
                <a:solidFill>
                  <a:srgbClr val="000000"/>
                </a:solidFill>
                <a:latin typeface="Calibri" charset="0"/>
                <a:ea typeface="ＭＳ Ｐゴシック" charset="-128"/>
                <a:sym typeface="Calibri" charset="0"/>
              </a:rPr>
              <a:t>/fp2p/</a:t>
            </a:r>
            <a:r>
              <a:rPr lang="en-US" altLang="en-US" baseline="0" dirty="0" err="1" smtClean="0">
                <a:solidFill>
                  <a:srgbClr val="000000"/>
                </a:solidFill>
                <a:latin typeface="Calibri" charset="0"/>
                <a:ea typeface="ＭＳ Ｐゴシック" charset="-128"/>
                <a:sym typeface="Calibri" charset="0"/>
              </a:rPr>
              <a:t>wp</a:t>
            </a:r>
            <a:r>
              <a:rPr lang="en-US" altLang="en-US" baseline="0" dirty="0" smtClean="0">
                <a:solidFill>
                  <a:srgbClr val="000000"/>
                </a:solidFill>
                <a:latin typeface="Calibri" charset="0"/>
                <a:ea typeface="ＭＳ Ｐゴシック" charset="-128"/>
                <a:sym typeface="Calibri" charset="0"/>
              </a:rPr>
              <a:t>-content/uploads/evidence2.jpg</a:t>
            </a:r>
            <a:endParaRPr lang="en-US" altLang="en-US" dirty="0">
              <a:solidFill>
                <a:srgbClr val="000000"/>
              </a:solidFill>
              <a:latin typeface="Calibri" charset="0"/>
              <a:ea typeface="ＭＳ Ｐゴシック" charset="-128"/>
              <a:sym typeface="Calibri" charset="0"/>
            </a:endParaRPr>
          </a:p>
        </p:txBody>
      </p:sp>
    </p:spTree>
    <p:extLst>
      <p:ext uri="{BB962C8B-B14F-4D97-AF65-F5344CB8AC3E}">
        <p14:creationId xmlns:p14="http://schemas.microsoft.com/office/powerpoint/2010/main" val="100382482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Rectangle 1"/>
          <p:cNvSpPr>
            <a:spLocks noGrp="1" noRot="1" noChangeAspect="1" noChangeArrowheads="1"/>
          </p:cNvSpPr>
          <p:nvPr>
            <p:ph type="sldImg"/>
          </p:nvPr>
        </p:nvSpPr>
        <p:spPr>
          <a:solidFill>
            <a:srgbClr val="FFFFFF"/>
          </a:solidFill>
          <a:ln/>
        </p:spPr>
      </p:sp>
      <p:sp>
        <p:nvSpPr>
          <p:cNvPr id="115714" name="Rectangle 2"/>
          <p:cNvSpPr>
            <a:spLocks noGrp="1" noChangeArrowheads="1"/>
          </p:cNvSpPr>
          <p:nvPr>
            <p:ph type="body" idx="1"/>
          </p:nvPr>
        </p:nvSpPr>
        <p:spPr>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 xmlns:a14="http://schemas.microsoft.com/office/drawing/2010/main" val="1"/>
            </a:ext>
          </a:extLst>
        </p:spPr>
        <p:txBody>
          <a:bodyPr/>
          <a:lstStyle/>
          <a:p>
            <a:pPr eaLnBrk="1" hangingPunct="1"/>
            <a:r>
              <a:rPr lang="en-US" altLang="en-US" sz="1400">
                <a:latin typeface="Calibri" charset="0"/>
                <a:ea typeface="ＭＳ Ｐゴシック" charset="-128"/>
                <a:sym typeface="Calibri" charset="0"/>
              </a:rPr>
              <a:t>This is a way of thinking about Wiliam</a:t>
            </a:r>
            <a:r>
              <a:rPr lang="ja-JP" altLang="en-US" sz="1400">
                <a:latin typeface="Arial" charset="0"/>
                <a:ea typeface="ＭＳ Ｐゴシック" charset="-128"/>
                <a:sym typeface="Calibri" charset="0"/>
              </a:rPr>
              <a:t>’</a:t>
            </a:r>
            <a:r>
              <a:rPr lang="en-US" altLang="ja-JP" sz="1400">
                <a:latin typeface="Calibri" charset="0"/>
                <a:ea typeface="ＭＳ Ｐゴシック" charset="-128"/>
                <a:sym typeface="Calibri" charset="0"/>
              </a:rPr>
              <a:t>s formative assessment strategies and how they fit in with the three big formative assessment questions:</a:t>
            </a:r>
          </a:p>
          <a:p>
            <a:pPr eaLnBrk="1" hangingPunct="1"/>
            <a:r>
              <a:rPr lang="en-US" altLang="en-US" sz="1400">
                <a:latin typeface="Calibri" charset="0"/>
                <a:ea typeface="ＭＳ Ｐゴシック" charset="-128"/>
                <a:sym typeface="Calibri" charset="0"/>
              </a:rPr>
              <a:t>Where am I going?</a:t>
            </a:r>
          </a:p>
          <a:p>
            <a:pPr eaLnBrk="1" hangingPunct="1"/>
            <a:r>
              <a:rPr lang="en-US" altLang="en-US" sz="1400">
                <a:latin typeface="Calibri" charset="0"/>
                <a:ea typeface="ＭＳ Ｐゴシック" charset="-128"/>
                <a:sym typeface="Calibri" charset="0"/>
              </a:rPr>
              <a:t>Where am I now?</a:t>
            </a:r>
          </a:p>
          <a:p>
            <a:pPr eaLnBrk="1" hangingPunct="1"/>
            <a:r>
              <a:rPr lang="en-US" altLang="en-US" sz="1400">
                <a:latin typeface="Calibri" charset="0"/>
                <a:ea typeface="ＭＳ Ｐゴシック" charset="-128"/>
                <a:sym typeface="Calibri" charset="0"/>
              </a:rPr>
              <a:t>How do I close the gap?</a:t>
            </a:r>
          </a:p>
          <a:p>
            <a:pPr eaLnBrk="1" hangingPunct="1"/>
            <a:r>
              <a:rPr lang="en-US" altLang="en-US" sz="1400">
                <a:latin typeface="Calibri" charset="0"/>
                <a:ea typeface="ＭＳ Ｐゴシック" charset="-128"/>
                <a:sym typeface="Calibri" charset="0"/>
              </a:rPr>
              <a:t>Notice that teacher, peers, and students are all similarly responsible for clarifying, sharing, and understanding the learning intentions but our responsibilities differ in regards to collection of evidence.  As teachers, it</a:t>
            </a:r>
            <a:r>
              <a:rPr lang="ja-JP" altLang="en-US" sz="1400">
                <a:latin typeface="Arial" charset="0"/>
                <a:ea typeface="ＭＳ Ｐゴシック" charset="-128"/>
                <a:sym typeface="Calibri" charset="0"/>
              </a:rPr>
              <a:t>’</a:t>
            </a:r>
            <a:r>
              <a:rPr lang="en-US" altLang="ja-JP" sz="1400">
                <a:latin typeface="Calibri" charset="0"/>
                <a:ea typeface="ＭＳ Ｐゴシック" charset="-128"/>
                <a:sym typeface="Calibri" charset="0"/>
              </a:rPr>
              <a:t>s </a:t>
            </a:r>
            <a:r>
              <a:rPr lang="en-US" altLang="ja-JP" sz="1400">
                <a:latin typeface="Calibri Italic" charset="0"/>
                <a:ea typeface="ＭＳ Ｐゴシック" charset="-128"/>
                <a:sym typeface="Calibri Italic" charset="0"/>
              </a:rPr>
              <a:t>our</a:t>
            </a:r>
            <a:r>
              <a:rPr lang="en-US" altLang="ja-JP" sz="1400">
                <a:latin typeface="Calibri" charset="0"/>
                <a:ea typeface="ＭＳ Ｐゴシック" charset="-128"/>
                <a:sym typeface="Calibri" charset="0"/>
              </a:rPr>
              <a:t> job to engineer effective discussions, tasks, and activities that elicit evidence of learning- and then I would also argue it is the role of peers and students themselves to work to understand the evidence of learning they have and use the evidence to take the next steps in learning.  </a:t>
            </a:r>
          </a:p>
          <a:p>
            <a:pPr eaLnBrk="1" hangingPunct="1"/>
            <a:endParaRPr lang="en-US" altLang="en-US" sz="1400">
              <a:latin typeface="Calibri" charset="0"/>
              <a:ea typeface="ＭＳ Ｐゴシック" charset="-128"/>
              <a:sym typeface="Calibri" charset="0"/>
            </a:endParaRPr>
          </a:p>
        </p:txBody>
      </p:sp>
    </p:spTree>
    <p:extLst>
      <p:ext uri="{BB962C8B-B14F-4D97-AF65-F5344CB8AC3E}">
        <p14:creationId xmlns:p14="http://schemas.microsoft.com/office/powerpoint/2010/main" val="6340203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Rectangle 1"/>
          <p:cNvSpPr>
            <a:spLocks noGrp="1" noRot="1" noChangeAspect="1" noChangeArrowheads="1"/>
          </p:cNvSpPr>
          <p:nvPr>
            <p:ph type="sldImg"/>
          </p:nvPr>
        </p:nvSpPr>
        <p:spPr>
          <a:solidFill>
            <a:srgbClr val="FFFFFF"/>
          </a:solidFill>
          <a:ln/>
        </p:spPr>
      </p:sp>
      <p:sp>
        <p:nvSpPr>
          <p:cNvPr id="117762" name="Rectangle 2"/>
          <p:cNvSpPr>
            <a:spLocks noGrp="1" noChangeArrowheads="1"/>
          </p:cNvSpPr>
          <p:nvPr>
            <p:ph type="body" idx="1"/>
          </p:nvPr>
        </p:nvSpPr>
        <p:spPr>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 xmlns:a14="http://schemas.microsoft.com/office/drawing/2010/main" val="1"/>
            </a:ext>
          </a:extLst>
        </p:spPr>
        <p:txBody>
          <a:bodyPr/>
          <a:lstStyle/>
          <a:p>
            <a:pPr eaLnBrk="1" hangingPunct="1"/>
            <a:r>
              <a:rPr lang="en-US" altLang="en-US" sz="1400">
                <a:latin typeface="Calibri" charset="0"/>
                <a:ea typeface="ＭＳ Ｐゴシック" charset="-128"/>
                <a:sym typeface="Calibri" charset="0"/>
              </a:rPr>
              <a:t>The importance of Wiliam</a:t>
            </a:r>
            <a:r>
              <a:rPr lang="ja-JP" altLang="en-US" sz="1400">
                <a:latin typeface="Arial" charset="0"/>
                <a:ea typeface="ＭＳ Ｐゴシック" charset="-128"/>
                <a:sym typeface="Calibri" charset="0"/>
              </a:rPr>
              <a:t>’</a:t>
            </a:r>
            <a:r>
              <a:rPr lang="en-US" altLang="ja-JP" sz="1400">
                <a:latin typeface="Calibri" charset="0"/>
                <a:ea typeface="ＭＳ Ｐゴシック" charset="-128"/>
                <a:sym typeface="Calibri" charset="0"/>
              </a:rPr>
              <a:t>s strategies, as well as the three formative assessment questions, is that it allows us to use evidence of achievement to adjust what happens in classrooms to meet learner needs.</a:t>
            </a:r>
            <a:endParaRPr lang="en-US" altLang="en-US" sz="1400">
              <a:latin typeface="Calibri" charset="0"/>
              <a:ea typeface="ＭＳ Ｐゴシック" charset="-128"/>
              <a:sym typeface="Calibri" charset="0"/>
            </a:endParaRPr>
          </a:p>
        </p:txBody>
      </p:sp>
    </p:spTree>
    <p:extLst>
      <p:ext uri="{BB962C8B-B14F-4D97-AF65-F5344CB8AC3E}">
        <p14:creationId xmlns:p14="http://schemas.microsoft.com/office/powerpoint/2010/main" val="1655777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1"/>
          <p:cNvSpPr>
            <a:spLocks noGrp="1" noRot="1" noChangeAspect="1" noChangeArrowheads="1"/>
          </p:cNvSpPr>
          <p:nvPr>
            <p:ph type="sldImg"/>
          </p:nvPr>
        </p:nvSpPr>
        <p:spPr>
          <a:solidFill>
            <a:srgbClr val="FFFFFF"/>
          </a:solidFill>
          <a:ln/>
        </p:spPr>
      </p:sp>
      <p:sp>
        <p:nvSpPr>
          <p:cNvPr id="44034" name="Rectangle 2"/>
          <p:cNvSpPr>
            <a:spLocks noGrp="1" noChangeArrowheads="1"/>
          </p:cNvSpPr>
          <p:nvPr>
            <p:ph type="body" idx="1"/>
          </p:nvPr>
        </p:nvSpPr>
        <p:spPr>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 xmlns:a14="http://schemas.microsoft.com/office/drawing/2010/main" val="1"/>
            </a:ext>
          </a:extLst>
        </p:spPr>
        <p:txBody>
          <a:bodyPr/>
          <a:lstStyle/>
          <a:p>
            <a:pPr eaLnBrk="1" hangingPunct="1"/>
            <a:r>
              <a:rPr lang="en-US" altLang="en-US">
                <a:latin typeface="Helvetica" charset="0"/>
                <a:ea typeface="ＭＳ Ｐゴシック" charset="-128"/>
                <a:sym typeface="Helvetica" charset="0"/>
              </a:rPr>
              <a:t>Our mantra:  We want to prepare our students for a world we cannot yet envision.  This means teaching and learning needs to look much different.  We need to stay focused on this idea.</a:t>
            </a:r>
          </a:p>
          <a:p>
            <a:pPr eaLnBrk="1" hangingPunct="1"/>
            <a:endParaRPr lang="en-US" altLang="en-US">
              <a:latin typeface="Helvetica" charset="0"/>
              <a:ea typeface="ＭＳ Ｐゴシック" charset="-128"/>
              <a:sym typeface="Helvetica" charset="0"/>
            </a:endParaRPr>
          </a:p>
          <a:p>
            <a:pPr eaLnBrk="1" hangingPunct="1"/>
            <a:r>
              <a:rPr lang="en-US" altLang="en-US">
                <a:latin typeface="Helvetica" charset="0"/>
                <a:ea typeface="ＭＳ Ｐゴシック" charset="-128"/>
                <a:sym typeface="Helvetica" charset="0"/>
              </a:rPr>
              <a:t>The one really competitive skill is the skill of being able to learn.  It is the skill of being able not to give the right answer to questions about what you were taught in school, but to make the right response to situations that are outside the scope of what you were taught in school.  We need to produce people who know how to act when they</a:t>
            </a:r>
            <a:r>
              <a:rPr lang="ja-JP" altLang="en-US">
                <a:latin typeface="Arial" charset="0"/>
                <a:ea typeface="ＭＳ Ｐゴシック" charset="-128"/>
                <a:sym typeface="Helvetica" charset="0"/>
              </a:rPr>
              <a:t>’</a:t>
            </a:r>
            <a:r>
              <a:rPr lang="en-US" altLang="ja-JP">
                <a:latin typeface="Helvetica" charset="0"/>
                <a:ea typeface="ＭＳ Ｐゴシック" charset="-128"/>
                <a:sym typeface="Helvetica" charset="0"/>
              </a:rPr>
              <a:t>re faced with situations for which they were not specifically prepared.</a:t>
            </a:r>
          </a:p>
          <a:p>
            <a:pPr eaLnBrk="1" hangingPunct="1"/>
            <a:r>
              <a:rPr lang="en-US" altLang="en-US">
                <a:latin typeface="Helvetica" charset="0"/>
                <a:ea typeface="ＭＳ Ｐゴシック" charset="-128"/>
                <a:sym typeface="Helvetica" charset="0"/>
              </a:rPr>
              <a:t>Seymour Papert</a:t>
            </a:r>
          </a:p>
        </p:txBody>
      </p:sp>
    </p:spTree>
    <p:extLst>
      <p:ext uri="{BB962C8B-B14F-4D97-AF65-F5344CB8AC3E}">
        <p14:creationId xmlns:p14="http://schemas.microsoft.com/office/powerpoint/2010/main" val="18240695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Rectangle 1"/>
          <p:cNvSpPr>
            <a:spLocks noGrp="1" noRot="1" noChangeAspect="1" noChangeArrowheads="1"/>
          </p:cNvSpPr>
          <p:nvPr>
            <p:ph type="sldImg"/>
          </p:nvPr>
        </p:nvSpPr>
        <p:spPr>
          <a:solidFill>
            <a:srgbClr val="FFFFFF"/>
          </a:solidFill>
          <a:ln/>
        </p:spPr>
      </p:sp>
      <p:sp>
        <p:nvSpPr>
          <p:cNvPr id="119810" name="Rectangle 2"/>
          <p:cNvSpPr>
            <a:spLocks noGrp="1" noChangeArrowheads="1"/>
          </p:cNvSpPr>
          <p:nvPr>
            <p:ph type="body" idx="1"/>
          </p:nvPr>
        </p:nvSpPr>
        <p:spPr>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 xmlns:a14="http://schemas.microsoft.com/office/drawing/2010/main" val="1"/>
            </a:ext>
          </a:extLst>
        </p:spPr>
        <p:txBody>
          <a:bodyPr/>
          <a:lstStyle/>
          <a:p>
            <a:pPr eaLnBrk="1" hangingPunct="1">
              <a:spcBef>
                <a:spcPts val="1100"/>
              </a:spcBef>
              <a:defRPr/>
            </a:pPr>
            <a:r>
              <a:rPr lang="en-US" smtClean="0">
                <a:solidFill>
                  <a:srgbClr val="000000"/>
                </a:solidFill>
                <a:latin typeface="Calibri" charset="0"/>
                <a:cs typeface="Calibri" charset="0"/>
                <a:sym typeface="Calibri" charset="0"/>
              </a:rPr>
              <a:t>When students know there are no additional opportunities to succeed, they frequently take teacher feedback on their performance and stuff it into desks, backpacks, and wastebaskets.</a:t>
            </a:r>
          </a:p>
          <a:p>
            <a:pPr eaLnBrk="1" hangingPunct="1">
              <a:spcBef>
                <a:spcPts val="1100"/>
              </a:spcBef>
              <a:defRPr/>
            </a:pPr>
            <a:r>
              <a:rPr lang="en-US" smtClean="0">
                <a:solidFill>
                  <a:srgbClr val="000000"/>
                </a:solidFill>
                <a:latin typeface="Calibri" charset="0"/>
                <a:cs typeface="Calibri" charset="0"/>
                <a:sym typeface="Calibri" charset="0"/>
              </a:rPr>
              <a:t>Grant Wiggins</a:t>
            </a:r>
          </a:p>
        </p:txBody>
      </p:sp>
    </p:spTree>
    <p:extLst>
      <p:ext uri="{BB962C8B-B14F-4D97-AF65-F5344CB8AC3E}">
        <p14:creationId xmlns:p14="http://schemas.microsoft.com/office/powerpoint/2010/main" val="187461047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Rectangle 1"/>
          <p:cNvSpPr>
            <a:spLocks noGrp="1" noRot="1" noChangeAspect="1" noChangeArrowheads="1"/>
          </p:cNvSpPr>
          <p:nvPr>
            <p:ph type="sldImg"/>
          </p:nvPr>
        </p:nvSpPr>
        <p:spPr>
          <a:solidFill>
            <a:srgbClr val="FFFFFF"/>
          </a:solidFill>
          <a:ln/>
        </p:spPr>
      </p:sp>
      <p:sp>
        <p:nvSpPr>
          <p:cNvPr id="121858" name="Rectangle 2"/>
          <p:cNvSpPr>
            <a:spLocks noGrp="1" noChangeArrowheads="1"/>
          </p:cNvSpPr>
          <p:nvPr>
            <p:ph type="body" idx="1"/>
          </p:nvPr>
        </p:nvSpPr>
        <p:spPr>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 xmlns:a14="http://schemas.microsoft.com/office/drawing/2010/main" val="1"/>
            </a:ext>
          </a:extLst>
        </p:spPr>
        <p:txBody>
          <a:bodyPr/>
          <a:lstStyle/>
          <a:p>
            <a:pPr eaLnBrk="1" hangingPunct="1"/>
            <a:r>
              <a:rPr lang="en-US" altLang="en-US">
                <a:latin typeface="Calibri" charset="0"/>
                <a:ea typeface="ＭＳ Ｐゴシック" charset="-128"/>
                <a:sym typeface="Calibri" charset="0"/>
              </a:rPr>
              <a:t>We</a:t>
            </a:r>
            <a:r>
              <a:rPr lang="ja-JP" altLang="en-US">
                <a:latin typeface="Arial" charset="0"/>
                <a:ea typeface="ＭＳ Ｐゴシック" charset="-128"/>
                <a:sym typeface="Calibri" charset="0"/>
              </a:rPr>
              <a:t>’</a:t>
            </a:r>
            <a:r>
              <a:rPr lang="en-US" altLang="ja-JP">
                <a:latin typeface="Calibri" charset="0"/>
                <a:ea typeface="ＭＳ Ｐゴシック" charset="-128"/>
                <a:sym typeface="Calibri" charset="0"/>
              </a:rPr>
              <a:t>re focusing on the grain size of a lesson to think about an assessment task.  Ultimately, we</a:t>
            </a:r>
            <a:r>
              <a:rPr lang="ja-JP" altLang="en-US">
                <a:latin typeface="Arial" charset="0"/>
                <a:ea typeface="ＭＳ Ｐゴシック" charset="-128"/>
                <a:sym typeface="Calibri" charset="0"/>
              </a:rPr>
              <a:t>’</a:t>
            </a:r>
            <a:r>
              <a:rPr lang="en-US" altLang="ja-JP">
                <a:latin typeface="Calibri" charset="0"/>
                <a:ea typeface="ＭＳ Ｐゴシック" charset="-128"/>
                <a:sym typeface="Calibri" charset="0"/>
              </a:rPr>
              <a:t>re headed to students understanding the big idea at the end of unit, where we</a:t>
            </a:r>
            <a:r>
              <a:rPr lang="ja-JP" altLang="en-US">
                <a:latin typeface="Arial" charset="0"/>
                <a:ea typeface="ＭＳ Ｐゴシック" charset="-128"/>
                <a:sym typeface="Calibri" charset="0"/>
              </a:rPr>
              <a:t>’</a:t>
            </a:r>
            <a:r>
              <a:rPr lang="en-US" altLang="ja-JP">
                <a:latin typeface="Calibri" charset="0"/>
                <a:ea typeface="ＭＳ Ｐゴシック" charset="-128"/>
                <a:sym typeface="Calibri" charset="0"/>
              </a:rPr>
              <a:t>ll summatively assess students knowledge and skills.  When thinking about individual learning targets, it</a:t>
            </a:r>
            <a:r>
              <a:rPr lang="ja-JP" altLang="en-US">
                <a:latin typeface="Arial" charset="0"/>
                <a:ea typeface="ＭＳ Ｐゴシック" charset="-128"/>
                <a:sym typeface="Calibri" charset="0"/>
              </a:rPr>
              <a:t>’</a:t>
            </a:r>
            <a:r>
              <a:rPr lang="en-US" altLang="ja-JP">
                <a:latin typeface="Calibri" charset="0"/>
                <a:ea typeface="ＭＳ Ｐゴシック" charset="-128"/>
                <a:sym typeface="Calibri" charset="0"/>
              </a:rPr>
              <a:t>s important to always connect your students and yourself to the big idea you</a:t>
            </a:r>
            <a:r>
              <a:rPr lang="ja-JP" altLang="en-US">
                <a:latin typeface="Arial" charset="0"/>
                <a:ea typeface="ＭＳ Ｐゴシック" charset="-128"/>
                <a:sym typeface="Calibri" charset="0"/>
              </a:rPr>
              <a:t>’</a:t>
            </a:r>
            <a:r>
              <a:rPr lang="en-US" altLang="ja-JP">
                <a:latin typeface="Calibri" charset="0"/>
                <a:ea typeface="ＭＳ Ｐゴシック" charset="-128"/>
                <a:sym typeface="Calibri" charset="0"/>
              </a:rPr>
              <a:t>re headed to.  Learning targets can seem pretty meaningless when they are winnowed down to too small of a grain size, we want students to always understand the larger destination we</a:t>
            </a:r>
            <a:r>
              <a:rPr lang="ja-JP" altLang="en-US">
                <a:latin typeface="Arial" charset="0"/>
                <a:ea typeface="ＭＳ Ｐゴシック" charset="-128"/>
                <a:sym typeface="Calibri" charset="0"/>
              </a:rPr>
              <a:t>’</a:t>
            </a:r>
            <a:r>
              <a:rPr lang="en-US" altLang="ja-JP">
                <a:latin typeface="Calibri" charset="0"/>
                <a:ea typeface="ＭＳ Ｐゴシック" charset="-128"/>
                <a:sym typeface="Calibri" charset="0"/>
              </a:rPr>
              <a:t>re headed to.</a:t>
            </a:r>
            <a:endParaRPr lang="en-US" altLang="en-US">
              <a:latin typeface="Calibri" charset="0"/>
              <a:ea typeface="ＭＳ Ｐゴシック" charset="-128"/>
              <a:sym typeface="Calibri" charset="0"/>
            </a:endParaRPr>
          </a:p>
        </p:txBody>
      </p:sp>
    </p:spTree>
    <p:extLst>
      <p:ext uri="{BB962C8B-B14F-4D97-AF65-F5344CB8AC3E}">
        <p14:creationId xmlns:p14="http://schemas.microsoft.com/office/powerpoint/2010/main" val="84561776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Rectangle 1"/>
          <p:cNvSpPr>
            <a:spLocks noGrp="1" noRot="1" noChangeAspect="1" noChangeArrowheads="1"/>
          </p:cNvSpPr>
          <p:nvPr>
            <p:ph type="sldImg"/>
          </p:nvPr>
        </p:nvSpPr>
        <p:spPr>
          <a:solidFill>
            <a:srgbClr val="FFFFFF"/>
          </a:solidFill>
          <a:ln/>
        </p:spPr>
      </p:sp>
      <p:sp>
        <p:nvSpPr>
          <p:cNvPr id="128002" name="Rectangle 2"/>
          <p:cNvSpPr>
            <a:spLocks noGrp="1" noChangeArrowheads="1"/>
          </p:cNvSpPr>
          <p:nvPr>
            <p:ph type="body" idx="1"/>
          </p:nvPr>
        </p:nvSpPr>
        <p:spPr>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 xmlns:a14="http://schemas.microsoft.com/office/drawing/2010/main" val="1"/>
            </a:ext>
          </a:extLst>
        </p:spPr>
        <p:txBody>
          <a:bodyPr/>
          <a:lstStyle/>
          <a:p>
            <a:pPr marL="39688" eaLnBrk="1" hangingPunct="1"/>
            <a:r>
              <a:rPr lang="en-US" altLang="en-US">
                <a:solidFill>
                  <a:srgbClr val="000000"/>
                </a:solidFill>
                <a:latin typeface="Calibri" charset="0"/>
                <a:ea typeface="ＭＳ Ｐゴシック" charset="-128"/>
                <a:sym typeface="Calibri" charset="0"/>
              </a:rPr>
              <a:t>If it</a:t>
            </a:r>
            <a:r>
              <a:rPr lang="ja-JP" altLang="en-US">
                <a:solidFill>
                  <a:srgbClr val="000000"/>
                </a:solidFill>
                <a:latin typeface="Arial" charset="0"/>
                <a:ea typeface="ＭＳ Ｐゴシック" charset="-128"/>
                <a:sym typeface="Calibri" charset="0"/>
              </a:rPr>
              <a:t>’</a:t>
            </a:r>
            <a:r>
              <a:rPr lang="en-US" altLang="ja-JP">
                <a:solidFill>
                  <a:srgbClr val="000000"/>
                </a:solidFill>
                <a:latin typeface="Calibri" charset="0"/>
                <a:ea typeface="ＭＳ Ｐゴシック" charset="-128"/>
                <a:sym typeface="Calibri" charset="0"/>
              </a:rPr>
              <a:t>s possible to share your learning progressions with your students, that starts to provide a framework for students to work from.  They might need to modify  it for their own understanding but it would be a start. </a:t>
            </a:r>
          </a:p>
          <a:p>
            <a:pPr marL="39688" eaLnBrk="1" hangingPunct="1">
              <a:buClr>
                <a:srgbClr val="000000"/>
              </a:buClr>
              <a:buFont typeface="Calibri" charset="0"/>
              <a:buChar char="•"/>
            </a:pPr>
            <a:r>
              <a:rPr lang="en-US" altLang="en-US">
                <a:solidFill>
                  <a:srgbClr val="000000"/>
                </a:solidFill>
                <a:latin typeface="Calibri" charset="0"/>
                <a:ea typeface="ＭＳ Ｐゴシック" charset="-128"/>
                <a:sym typeface="Calibri" charset="0"/>
              </a:rPr>
              <a:t>Keeping in mind the learning progression for your unit and the big idea you are headed to at all times will allow you to thoughtfully help your students make connections between the current lesson and the overarching idea for the unit. </a:t>
            </a:r>
          </a:p>
          <a:p>
            <a:pPr marL="39688" eaLnBrk="1" hangingPunct="1"/>
            <a:endParaRPr lang="en-US" altLang="en-US">
              <a:solidFill>
                <a:srgbClr val="000000"/>
              </a:solidFill>
              <a:latin typeface="Calibri" charset="0"/>
              <a:ea typeface="ＭＳ Ｐゴシック" charset="-128"/>
              <a:sym typeface="Calibri" charset="0"/>
            </a:endParaRPr>
          </a:p>
          <a:p>
            <a:pPr marL="39688" eaLnBrk="1" hangingPunct="1"/>
            <a:r>
              <a:rPr lang="en-US" altLang="en-US">
                <a:solidFill>
                  <a:srgbClr val="000000"/>
                </a:solidFill>
                <a:latin typeface="Calibri" charset="0"/>
                <a:ea typeface="ＭＳ Ｐゴシック" charset="-128"/>
                <a:sym typeface="Calibri" charset="0"/>
              </a:rPr>
              <a:t>As a learner...</a:t>
            </a:r>
          </a:p>
          <a:p>
            <a:pPr marL="39688" eaLnBrk="1" hangingPunct="1"/>
            <a:r>
              <a:rPr lang="en-US" altLang="en-US">
                <a:solidFill>
                  <a:srgbClr val="000000"/>
                </a:solidFill>
                <a:latin typeface="Calibri" charset="0"/>
                <a:ea typeface="ＭＳ Ｐゴシック" charset="-128"/>
                <a:sym typeface="Calibri" charset="0"/>
              </a:rPr>
              <a:t>I need a helpful schema, a framework, a touchstone, a guidepost, a strategy for making sense of what I am learning.  In other words, I need a framework for my new content:  I need a way to order, categorize and prioritize what I am learning.</a:t>
            </a:r>
          </a:p>
          <a:p>
            <a:pPr marL="39688" algn="r" eaLnBrk="1" hangingPunct="1"/>
            <a:r>
              <a:rPr lang="en-US" altLang="en-US">
                <a:solidFill>
                  <a:srgbClr val="000000"/>
                </a:solidFill>
                <a:latin typeface="Calibri" charset="0"/>
                <a:ea typeface="ＭＳ Ｐゴシック" charset="-128"/>
                <a:sym typeface="Calibri" charset="0"/>
              </a:rPr>
              <a:t>Grant Wiggins</a:t>
            </a:r>
          </a:p>
        </p:txBody>
      </p:sp>
    </p:spTree>
    <p:extLst>
      <p:ext uri="{BB962C8B-B14F-4D97-AF65-F5344CB8AC3E}">
        <p14:creationId xmlns:p14="http://schemas.microsoft.com/office/powerpoint/2010/main" val="25103412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Rectangle 1"/>
          <p:cNvSpPr>
            <a:spLocks noGrp="1" noRot="1" noChangeAspect="1" noChangeArrowheads="1"/>
          </p:cNvSpPr>
          <p:nvPr>
            <p:ph type="sldImg"/>
          </p:nvPr>
        </p:nvSpPr>
        <p:spPr>
          <a:solidFill>
            <a:srgbClr val="FFFFFF"/>
          </a:solidFill>
          <a:ln/>
        </p:spPr>
      </p:sp>
      <p:sp>
        <p:nvSpPr>
          <p:cNvPr id="130050" name="Rectangle 2"/>
          <p:cNvSpPr>
            <a:spLocks noGrp="1" noChangeArrowheads="1"/>
          </p:cNvSpPr>
          <p:nvPr>
            <p:ph type="body" idx="1"/>
          </p:nvPr>
        </p:nvSpPr>
        <p:spPr>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 xmlns:a14="http://schemas.microsoft.com/office/drawing/2010/main" val="1"/>
            </a:ext>
          </a:extLst>
        </p:spPr>
        <p:txBody>
          <a:bodyPr/>
          <a:lstStyle/>
          <a:p>
            <a:pPr eaLnBrk="1" hangingPunct="1">
              <a:defRPr/>
            </a:pPr>
            <a:r>
              <a:rPr lang="en-US" dirty="0" smtClean="0">
                <a:solidFill>
                  <a:srgbClr val="000000"/>
                </a:solidFill>
                <a:latin typeface="Calibri" charset="0"/>
                <a:cs typeface="Calibri" charset="0"/>
                <a:sym typeface="Calibri" charset="0"/>
              </a:rPr>
              <a:t>Think back to an assessment task that provided useful information about student understanding in a</a:t>
            </a:r>
            <a:r>
              <a:rPr lang="en-US" baseline="0" dirty="0" smtClean="0">
                <a:solidFill>
                  <a:srgbClr val="000000"/>
                </a:solidFill>
                <a:latin typeface="Calibri" charset="0"/>
                <a:cs typeface="Calibri" charset="0"/>
                <a:sym typeface="Calibri" charset="0"/>
              </a:rPr>
              <a:t> lesson you taught in the past</a:t>
            </a:r>
            <a:r>
              <a:rPr lang="en-US" dirty="0" smtClean="0">
                <a:solidFill>
                  <a:srgbClr val="000000"/>
                </a:solidFill>
                <a:latin typeface="Calibri" charset="0"/>
                <a:cs typeface="Calibri" charset="0"/>
                <a:sym typeface="Calibri" charset="0"/>
              </a:rPr>
              <a:t>.</a:t>
            </a:r>
          </a:p>
          <a:p>
            <a:pPr eaLnBrk="1" hangingPunct="1">
              <a:buClr>
                <a:srgbClr val="000000"/>
              </a:buClr>
              <a:buSzPct val="125000"/>
              <a:buFont typeface="Arial" charset="0"/>
              <a:buChar char="•"/>
              <a:defRPr/>
            </a:pPr>
            <a:r>
              <a:rPr lang="en-US" dirty="0" smtClean="0">
                <a:solidFill>
                  <a:srgbClr val="000000"/>
                </a:solidFill>
                <a:latin typeface="Calibri" charset="0"/>
                <a:cs typeface="Calibri" charset="0"/>
                <a:sym typeface="Calibri" charset="0"/>
              </a:rPr>
              <a:t>What made the assessment task particularly useful for you as a teacher?</a:t>
            </a:r>
          </a:p>
          <a:p>
            <a:pPr eaLnBrk="1" hangingPunct="1">
              <a:buClr>
                <a:srgbClr val="000000"/>
              </a:buClr>
              <a:buSzPct val="125000"/>
              <a:buFont typeface="Arial" charset="0"/>
              <a:buChar char="•"/>
              <a:defRPr/>
            </a:pPr>
            <a:r>
              <a:rPr lang="en-US" dirty="0" smtClean="0">
                <a:solidFill>
                  <a:srgbClr val="000000"/>
                </a:solidFill>
                <a:latin typeface="Calibri" charset="0"/>
                <a:cs typeface="Calibri" charset="0"/>
                <a:sym typeface="Calibri" charset="0"/>
              </a:rPr>
              <a:t>What made the assessment task particularly useful for your students?</a:t>
            </a:r>
          </a:p>
          <a:p>
            <a:pPr eaLnBrk="1" hangingPunct="1">
              <a:defRPr/>
            </a:pPr>
            <a:r>
              <a:rPr lang="en-US" dirty="0" smtClean="0">
                <a:solidFill>
                  <a:srgbClr val="000000"/>
                </a:solidFill>
                <a:latin typeface="Calibri" charset="0"/>
                <a:cs typeface="Calibri" charset="0"/>
                <a:sym typeface="Calibri" charset="0"/>
              </a:rPr>
              <a:t>After writing silently and individually,</a:t>
            </a:r>
            <a:r>
              <a:rPr lang="en-US" baseline="0" dirty="0" smtClean="0">
                <a:solidFill>
                  <a:srgbClr val="000000"/>
                </a:solidFill>
                <a:latin typeface="Calibri" charset="0"/>
                <a:cs typeface="Calibri" charset="0"/>
                <a:sym typeface="Calibri" charset="0"/>
              </a:rPr>
              <a:t> d</a:t>
            </a:r>
            <a:r>
              <a:rPr lang="en-US" dirty="0" smtClean="0">
                <a:solidFill>
                  <a:srgbClr val="000000"/>
                </a:solidFill>
                <a:latin typeface="Calibri" charset="0"/>
                <a:cs typeface="Calibri" charset="0"/>
                <a:sym typeface="Calibri" charset="0"/>
              </a:rPr>
              <a:t>iscuss with your elbow partner.</a:t>
            </a:r>
          </a:p>
          <a:p>
            <a:pPr eaLnBrk="1" hangingPunct="1">
              <a:defRPr/>
            </a:pPr>
            <a:endParaRPr lang="en-US" dirty="0" smtClean="0">
              <a:solidFill>
                <a:srgbClr val="000000"/>
              </a:solidFill>
              <a:latin typeface="Calibri" charset="0"/>
              <a:cs typeface="Calibri" charset="0"/>
              <a:sym typeface="Calibri" charset="0"/>
            </a:endParaRPr>
          </a:p>
          <a:p>
            <a:pPr eaLnBrk="1" hangingPunct="1">
              <a:defRPr/>
            </a:pPr>
            <a:r>
              <a:rPr lang="en-US" dirty="0" smtClean="0">
                <a:solidFill>
                  <a:srgbClr val="000000"/>
                </a:solidFill>
                <a:latin typeface="Calibri" charset="0"/>
                <a:cs typeface="Calibri" charset="0"/>
                <a:sym typeface="Calibri" charset="0"/>
              </a:rPr>
              <a:t>Photo Credit</a:t>
            </a:r>
          </a:p>
          <a:p>
            <a:pPr eaLnBrk="1" hangingPunct="1">
              <a:defRPr/>
            </a:pPr>
            <a:r>
              <a:rPr lang="en-US" dirty="0" err="1" smtClean="0">
                <a:solidFill>
                  <a:srgbClr val="000000"/>
                </a:solidFill>
                <a:latin typeface="Calibri" charset="0"/>
                <a:cs typeface="Calibri" charset="0"/>
                <a:sym typeface="Calibri" charset="0"/>
              </a:rPr>
              <a:t>Pixabay</a:t>
            </a:r>
            <a:r>
              <a:rPr lang="en-US" dirty="0" smtClean="0">
                <a:solidFill>
                  <a:srgbClr val="000000"/>
                </a:solidFill>
                <a:latin typeface="Calibri" charset="0"/>
                <a:cs typeface="Calibri" charset="0"/>
                <a:sym typeface="Calibri" charset="0"/>
              </a:rPr>
              <a:t> No attribution</a:t>
            </a:r>
            <a:r>
              <a:rPr lang="en-US" baseline="0" dirty="0" smtClean="0">
                <a:solidFill>
                  <a:srgbClr val="000000"/>
                </a:solidFill>
                <a:latin typeface="Calibri" charset="0"/>
                <a:cs typeface="Calibri" charset="0"/>
                <a:sym typeface="Calibri" charset="0"/>
              </a:rPr>
              <a:t> needed</a:t>
            </a:r>
            <a:endParaRPr lang="en-US" dirty="0" smtClean="0">
              <a:solidFill>
                <a:srgbClr val="000000"/>
              </a:solidFill>
              <a:latin typeface="Calibri" charset="0"/>
              <a:cs typeface="Calibri" charset="0"/>
              <a:sym typeface="Calibri" charset="0"/>
            </a:endParaRPr>
          </a:p>
        </p:txBody>
      </p:sp>
    </p:spTree>
    <p:extLst>
      <p:ext uri="{BB962C8B-B14F-4D97-AF65-F5344CB8AC3E}">
        <p14:creationId xmlns:p14="http://schemas.microsoft.com/office/powerpoint/2010/main" val="147262255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Rectangle 1"/>
          <p:cNvSpPr>
            <a:spLocks noGrp="1" noRot="1" noChangeAspect="1" noChangeArrowheads="1"/>
          </p:cNvSpPr>
          <p:nvPr>
            <p:ph type="sldImg"/>
          </p:nvPr>
        </p:nvSpPr>
        <p:spPr>
          <a:solidFill>
            <a:srgbClr val="FFFFFF"/>
          </a:solidFill>
          <a:ln/>
        </p:spPr>
      </p:sp>
      <p:sp>
        <p:nvSpPr>
          <p:cNvPr id="132098" name="Rectangle 2"/>
          <p:cNvSpPr>
            <a:spLocks noGrp="1" noChangeArrowheads="1"/>
          </p:cNvSpPr>
          <p:nvPr>
            <p:ph type="body" idx="1"/>
          </p:nvPr>
        </p:nvSpPr>
        <p:spPr>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 xmlns:a14="http://schemas.microsoft.com/office/drawing/2010/main" val="1"/>
            </a:ext>
          </a:extLst>
        </p:spPr>
        <p:txBody>
          <a:bodyPr/>
          <a:lstStyle/>
          <a:p>
            <a:pPr eaLnBrk="1" hangingPunct="1">
              <a:lnSpc>
                <a:spcPct val="110000"/>
              </a:lnSpc>
              <a:buClr>
                <a:srgbClr val="000000"/>
              </a:buClr>
              <a:buFont typeface="Calibri" charset="0"/>
              <a:buNone/>
              <a:defRPr/>
            </a:pPr>
            <a:r>
              <a:rPr lang="en-US" dirty="0" smtClean="0">
                <a:solidFill>
                  <a:srgbClr val="000000"/>
                </a:solidFill>
                <a:latin typeface="Calibri" charset="0"/>
                <a:cs typeface="Calibri" charset="0"/>
                <a:sym typeface="Calibri" charset="0"/>
              </a:rPr>
              <a:t>Form groups of 3 or 4</a:t>
            </a:r>
          </a:p>
          <a:p>
            <a:pPr eaLnBrk="1" hangingPunct="1">
              <a:lnSpc>
                <a:spcPct val="110000"/>
              </a:lnSpc>
              <a:buClr>
                <a:srgbClr val="000000"/>
              </a:buClr>
              <a:buFont typeface="Calibri" charset="0"/>
              <a:buNone/>
              <a:defRPr/>
            </a:pPr>
            <a:endParaRPr lang="en-US" dirty="0" smtClean="0">
              <a:solidFill>
                <a:srgbClr val="000000"/>
              </a:solidFill>
              <a:latin typeface="Calibri" charset="0"/>
              <a:cs typeface="Calibri" charset="0"/>
              <a:sym typeface="Calibri" charset="0"/>
            </a:endParaRPr>
          </a:p>
          <a:p>
            <a:pPr eaLnBrk="1" hangingPunct="1">
              <a:lnSpc>
                <a:spcPct val="110000"/>
              </a:lnSpc>
              <a:buClr>
                <a:srgbClr val="000000"/>
              </a:buClr>
              <a:buFont typeface="Calibri" charset="0"/>
              <a:buChar char="•"/>
              <a:defRPr/>
            </a:pPr>
            <a:r>
              <a:rPr lang="en-US" dirty="0" smtClean="0">
                <a:solidFill>
                  <a:srgbClr val="000000"/>
                </a:solidFill>
                <a:latin typeface="Calibri Bold" charset="0"/>
                <a:cs typeface="Calibri Bold" charset="0"/>
                <a:sym typeface="Calibri Bold" charset="0"/>
              </a:rPr>
              <a:t>Individually Read</a:t>
            </a:r>
            <a:r>
              <a:rPr lang="en-US" baseline="0" dirty="0" smtClean="0">
                <a:solidFill>
                  <a:srgbClr val="000000"/>
                </a:solidFill>
                <a:latin typeface="Calibri Bold" charset="0"/>
                <a:cs typeface="Calibri Bold" charset="0"/>
                <a:sym typeface="Calibri Bold" charset="0"/>
              </a:rPr>
              <a:t> </a:t>
            </a:r>
            <a:r>
              <a:rPr lang="en-US" dirty="0" smtClean="0">
                <a:solidFill>
                  <a:srgbClr val="000000"/>
                </a:solidFill>
                <a:latin typeface="Calibri" charset="0"/>
                <a:cs typeface="Calibri" charset="0"/>
                <a:sym typeface="Calibri" charset="0"/>
              </a:rPr>
              <a:t>Pages 71-78 of </a:t>
            </a:r>
            <a:r>
              <a:rPr lang="en-US" dirty="0" smtClean="0">
                <a:solidFill>
                  <a:srgbClr val="000000"/>
                </a:solidFill>
                <a:latin typeface="Calibri Italic" charset="0"/>
                <a:cs typeface="Calibri Italic" charset="0"/>
                <a:sym typeface="Calibri Italic" charset="0"/>
              </a:rPr>
              <a:t>Embedded Formative Assessment</a:t>
            </a:r>
            <a:r>
              <a:rPr lang="en-US" dirty="0" smtClean="0">
                <a:solidFill>
                  <a:srgbClr val="000000"/>
                </a:solidFill>
                <a:latin typeface="Calibri" charset="0"/>
                <a:cs typeface="Calibri" charset="0"/>
                <a:sym typeface="Calibri" charset="0"/>
              </a:rPr>
              <a:t> up to Practical Techniques.</a:t>
            </a:r>
          </a:p>
          <a:p>
            <a:pPr eaLnBrk="1" hangingPunct="1">
              <a:lnSpc>
                <a:spcPct val="110000"/>
              </a:lnSpc>
              <a:buClr>
                <a:srgbClr val="000000"/>
              </a:buClr>
              <a:buFont typeface="Calibri" charset="0"/>
              <a:buNone/>
              <a:defRPr/>
            </a:pPr>
            <a:r>
              <a:rPr lang="en-US" dirty="0" smtClean="0">
                <a:solidFill>
                  <a:srgbClr val="000000"/>
                </a:solidFill>
                <a:latin typeface="Calibri" charset="0"/>
                <a:cs typeface="Calibri" charset="0"/>
                <a:sym typeface="Calibri" charset="0"/>
              </a:rPr>
              <a:t>As you read through this section, mark text for the following purposes:</a:t>
            </a:r>
          </a:p>
          <a:p>
            <a:pPr marL="457200" lvl="1" indent="0" eaLnBrk="1" hangingPunct="1">
              <a:lnSpc>
                <a:spcPct val="110000"/>
              </a:lnSpc>
              <a:buFont typeface="Lucida Grande" charset="0"/>
              <a:buNone/>
              <a:defRPr/>
            </a:pPr>
            <a:r>
              <a:rPr lang="en-US" dirty="0" smtClean="0">
                <a:solidFill>
                  <a:srgbClr val="000000"/>
                </a:solidFill>
                <a:latin typeface="Calibri" charset="0"/>
                <a:cs typeface="Calibri" charset="0"/>
                <a:sym typeface="Calibri" charset="0"/>
              </a:rPr>
              <a:t>I already knew that</a:t>
            </a:r>
          </a:p>
          <a:p>
            <a:pPr eaLnBrk="1" hangingPunct="1">
              <a:lnSpc>
                <a:spcPct val="110000"/>
              </a:lnSpc>
              <a:defRPr/>
            </a:pPr>
            <a:r>
              <a:rPr lang="en-US" dirty="0" smtClean="0">
                <a:solidFill>
                  <a:srgbClr val="000000"/>
                </a:solidFill>
                <a:latin typeface="Calibri Bold" charset="0"/>
                <a:cs typeface="Calibri Bold" charset="0"/>
                <a:sym typeface="Calibri Bold" charset="0"/>
              </a:rPr>
              <a:t>! </a:t>
            </a:r>
            <a:r>
              <a:rPr lang="en-US" dirty="0" smtClean="0">
                <a:solidFill>
                  <a:srgbClr val="000000"/>
                </a:solidFill>
                <a:latin typeface="Calibri" charset="0"/>
                <a:cs typeface="Calibri" charset="0"/>
                <a:sym typeface="Calibri" charset="0"/>
              </a:rPr>
              <a:t>  That surprised me</a:t>
            </a:r>
          </a:p>
          <a:p>
            <a:pPr eaLnBrk="1" hangingPunct="1">
              <a:lnSpc>
                <a:spcPct val="110000"/>
              </a:lnSpc>
              <a:defRPr/>
            </a:pPr>
            <a:r>
              <a:rPr lang="en-US" dirty="0" smtClean="0">
                <a:solidFill>
                  <a:srgbClr val="000000"/>
                </a:solidFill>
                <a:latin typeface="Calibri Bold" charset="0"/>
                <a:cs typeface="Calibri Bold" charset="0"/>
                <a:sym typeface="Calibri Bold" charset="0"/>
              </a:rPr>
              <a:t>?</a:t>
            </a:r>
            <a:r>
              <a:rPr lang="en-US" dirty="0" smtClean="0">
                <a:solidFill>
                  <a:srgbClr val="000000"/>
                </a:solidFill>
                <a:latin typeface="Calibri" charset="0"/>
                <a:cs typeface="Calibri" charset="0"/>
                <a:sym typeface="Calibri" charset="0"/>
              </a:rPr>
              <a:t>  I want to know more about that </a:t>
            </a:r>
          </a:p>
          <a:p>
            <a:pPr eaLnBrk="1" hangingPunct="1">
              <a:lnSpc>
                <a:spcPct val="110000"/>
              </a:lnSpc>
              <a:defRPr/>
            </a:pPr>
            <a:r>
              <a:rPr lang="en-US" dirty="0" smtClean="0">
                <a:solidFill>
                  <a:srgbClr val="000000"/>
                </a:solidFill>
                <a:latin typeface="Calibri" charset="0"/>
                <a:cs typeface="Calibri" charset="0"/>
                <a:sym typeface="Calibri" charset="0"/>
              </a:rPr>
              <a:t>When everyone is finished, go round the group, sharing one item and the rationale for marking it.</a:t>
            </a:r>
          </a:p>
          <a:p>
            <a:pPr eaLnBrk="1" hangingPunct="1">
              <a:lnSpc>
                <a:spcPct val="110000"/>
              </a:lnSpc>
              <a:buClr>
                <a:srgbClr val="000000"/>
              </a:buClr>
              <a:buFont typeface="Calibri" charset="0"/>
              <a:buChar char="•"/>
              <a:defRPr/>
            </a:pPr>
            <a:r>
              <a:rPr lang="en-US" dirty="0" smtClean="0">
                <a:solidFill>
                  <a:srgbClr val="000000"/>
                </a:solidFill>
                <a:latin typeface="Calibri" charset="0"/>
                <a:cs typeface="Calibri" charset="0"/>
                <a:sym typeface="Calibri" charset="0"/>
              </a:rPr>
              <a:t>Only share one item at a time.</a:t>
            </a:r>
          </a:p>
          <a:p>
            <a:pPr eaLnBrk="1" hangingPunct="1">
              <a:lnSpc>
                <a:spcPct val="110000"/>
              </a:lnSpc>
              <a:buClr>
                <a:srgbClr val="000000"/>
              </a:buClr>
              <a:buFont typeface="Calibri" charset="0"/>
              <a:buChar char="•"/>
              <a:defRPr/>
            </a:pPr>
            <a:r>
              <a:rPr lang="en-US" dirty="0" smtClean="0">
                <a:solidFill>
                  <a:srgbClr val="000000"/>
                </a:solidFill>
                <a:latin typeface="Calibri" charset="0"/>
                <a:cs typeface="Calibri" charset="0"/>
                <a:sym typeface="Calibri" charset="0"/>
              </a:rPr>
              <a:t>Only share items marked with </a:t>
            </a:r>
            <a:r>
              <a:rPr lang="en-US" dirty="0" smtClean="0">
                <a:solidFill>
                  <a:srgbClr val="000000"/>
                </a:solidFill>
                <a:latin typeface="Calibri Bold" charset="0"/>
                <a:cs typeface="Calibri Bold" charset="0"/>
                <a:sym typeface="Calibri Bold" charset="0"/>
              </a:rPr>
              <a:t>!</a:t>
            </a:r>
            <a:r>
              <a:rPr lang="en-US" dirty="0" smtClean="0">
                <a:solidFill>
                  <a:srgbClr val="000000"/>
                </a:solidFill>
                <a:latin typeface="Calibri" charset="0"/>
                <a:cs typeface="Calibri" charset="0"/>
                <a:sym typeface="Calibri" charset="0"/>
              </a:rPr>
              <a:t> or </a:t>
            </a:r>
            <a:r>
              <a:rPr lang="en-US" dirty="0" smtClean="0">
                <a:solidFill>
                  <a:srgbClr val="000000"/>
                </a:solidFill>
                <a:latin typeface="Calibri Bold" charset="0"/>
                <a:cs typeface="Calibri Bold" charset="0"/>
                <a:sym typeface="Calibri Bold" charset="0"/>
              </a:rPr>
              <a:t>?.</a:t>
            </a:r>
          </a:p>
        </p:txBody>
      </p:sp>
    </p:spTree>
    <p:extLst>
      <p:ext uri="{BB962C8B-B14F-4D97-AF65-F5344CB8AC3E}">
        <p14:creationId xmlns:p14="http://schemas.microsoft.com/office/powerpoint/2010/main" val="61821659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Rectangle 1"/>
          <p:cNvSpPr>
            <a:spLocks noGrp="1" noRot="1" noChangeAspect="1" noChangeArrowheads="1"/>
          </p:cNvSpPr>
          <p:nvPr>
            <p:ph type="sldImg"/>
          </p:nvPr>
        </p:nvSpPr>
        <p:spPr>
          <a:solidFill>
            <a:srgbClr val="FFFFFF"/>
          </a:solidFill>
          <a:ln/>
        </p:spPr>
      </p:sp>
      <p:sp>
        <p:nvSpPr>
          <p:cNvPr id="134146" name="Rectangle 2"/>
          <p:cNvSpPr>
            <a:spLocks noGrp="1" noChangeArrowheads="1"/>
          </p:cNvSpPr>
          <p:nvPr>
            <p:ph type="body" idx="1"/>
          </p:nvPr>
        </p:nvSpPr>
        <p:spPr>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 xmlns:a14="http://schemas.microsoft.com/office/drawing/2010/main" val="1"/>
            </a:ext>
          </a:extLst>
        </p:spPr>
        <p:txBody>
          <a:bodyPr/>
          <a:lstStyle/>
          <a:p>
            <a:pPr eaLnBrk="1" hangingPunct="1">
              <a:lnSpc>
                <a:spcPct val="80000"/>
              </a:lnSpc>
              <a:tabLst>
                <a:tab pos="177800" algn="l"/>
                <a:tab pos="177800" algn="l"/>
                <a:tab pos="177800" algn="l"/>
                <a:tab pos="177800" algn="l"/>
                <a:tab pos="177800" algn="l"/>
                <a:tab pos="495300" algn="l"/>
                <a:tab pos="495300" algn="l"/>
                <a:tab pos="495300" algn="l"/>
                <a:tab pos="495300" algn="l"/>
                <a:tab pos="495300" algn="l"/>
                <a:tab pos="952500" algn="l"/>
                <a:tab pos="177800" algn="l"/>
                <a:tab pos="177800" algn="l"/>
                <a:tab pos="177800" algn="l"/>
                <a:tab pos="177800" algn="l"/>
                <a:tab pos="177800" algn="l"/>
                <a:tab pos="495300" algn="l"/>
                <a:tab pos="495300" algn="l"/>
                <a:tab pos="495300" algn="l"/>
                <a:tab pos="495300" algn="l"/>
                <a:tab pos="495300" algn="l"/>
                <a:tab pos="952500" algn="l"/>
                <a:tab pos="177800" algn="l"/>
                <a:tab pos="177800" algn="l"/>
                <a:tab pos="177800" algn="l"/>
                <a:tab pos="177800" algn="l"/>
                <a:tab pos="177800" algn="l"/>
                <a:tab pos="495300" algn="l"/>
                <a:tab pos="495300" algn="l"/>
                <a:tab pos="495300" algn="l"/>
                <a:tab pos="495300" algn="l"/>
                <a:tab pos="495300" algn="l"/>
              </a:tabLst>
              <a:defRPr/>
            </a:pPr>
            <a:r>
              <a:rPr lang="en-US" smtClean="0">
                <a:solidFill>
                  <a:srgbClr val="000000"/>
                </a:solidFill>
                <a:latin typeface="Calibri Bold" charset="0"/>
                <a:cs typeface="Calibri Bold" charset="0"/>
                <a:sym typeface="Calibri Bold" charset="0"/>
              </a:rPr>
              <a:t>Other Wiliam Thoughts re: Assessing Student Ideas</a:t>
            </a:r>
          </a:p>
          <a:p>
            <a:pPr eaLnBrk="1" hangingPunct="1">
              <a:lnSpc>
                <a:spcPct val="80000"/>
              </a:lnSpc>
              <a:tabLst>
                <a:tab pos="177800" algn="l"/>
                <a:tab pos="177800" algn="l"/>
                <a:tab pos="177800" algn="l"/>
                <a:tab pos="177800" algn="l"/>
                <a:tab pos="177800" algn="l"/>
                <a:tab pos="495300" algn="l"/>
                <a:tab pos="495300" algn="l"/>
                <a:tab pos="495300" algn="l"/>
                <a:tab pos="495300" algn="l"/>
                <a:tab pos="495300" algn="l"/>
                <a:tab pos="952500" algn="l"/>
                <a:tab pos="177800" algn="l"/>
                <a:tab pos="177800" algn="l"/>
                <a:tab pos="177800" algn="l"/>
                <a:tab pos="177800" algn="l"/>
                <a:tab pos="177800" algn="l"/>
                <a:tab pos="495300" algn="l"/>
                <a:tab pos="495300" algn="l"/>
                <a:tab pos="495300" algn="l"/>
                <a:tab pos="495300" algn="l"/>
                <a:tab pos="495300" algn="l"/>
                <a:tab pos="952500" algn="l"/>
                <a:tab pos="177800" algn="l"/>
                <a:tab pos="177800" algn="l"/>
                <a:tab pos="177800" algn="l"/>
                <a:tab pos="177800" algn="l"/>
                <a:tab pos="177800" algn="l"/>
                <a:tab pos="495300" algn="l"/>
                <a:tab pos="495300" algn="l"/>
                <a:tab pos="495300" algn="l"/>
                <a:tab pos="495300" algn="l"/>
                <a:tab pos="495300" algn="l"/>
              </a:tabLst>
              <a:defRPr/>
            </a:pPr>
            <a:r>
              <a:rPr lang="en-US" smtClean="0">
                <a:solidFill>
                  <a:srgbClr val="000000"/>
                </a:solidFill>
                <a:latin typeface="Calibri" charset="0"/>
                <a:cs typeface="Calibri" charset="0"/>
                <a:sym typeface="Calibri" charset="0"/>
              </a:rPr>
              <a:t>There are two reasons to ask questions:</a:t>
            </a:r>
          </a:p>
          <a:p>
            <a:pPr eaLnBrk="1" hangingPunct="1">
              <a:lnSpc>
                <a:spcPct val="80000"/>
              </a:lnSpc>
              <a:tabLst>
                <a:tab pos="177800" algn="l"/>
                <a:tab pos="177800" algn="l"/>
                <a:tab pos="177800" algn="l"/>
                <a:tab pos="177800" algn="l"/>
                <a:tab pos="177800" algn="l"/>
                <a:tab pos="495300" algn="l"/>
                <a:tab pos="495300" algn="l"/>
                <a:tab pos="495300" algn="l"/>
                <a:tab pos="495300" algn="l"/>
                <a:tab pos="495300" algn="l"/>
                <a:tab pos="952500" algn="l"/>
                <a:tab pos="177800" algn="l"/>
                <a:tab pos="177800" algn="l"/>
                <a:tab pos="177800" algn="l"/>
                <a:tab pos="177800" algn="l"/>
                <a:tab pos="177800" algn="l"/>
                <a:tab pos="495300" algn="l"/>
                <a:tab pos="495300" algn="l"/>
                <a:tab pos="495300" algn="l"/>
                <a:tab pos="495300" algn="l"/>
                <a:tab pos="495300" algn="l"/>
                <a:tab pos="952500" algn="l"/>
                <a:tab pos="177800" algn="l"/>
                <a:tab pos="177800" algn="l"/>
                <a:tab pos="177800" algn="l"/>
                <a:tab pos="177800" algn="l"/>
                <a:tab pos="177800" algn="l"/>
                <a:tab pos="495300" algn="l"/>
                <a:tab pos="495300" algn="l"/>
                <a:tab pos="495300" algn="l"/>
                <a:tab pos="495300" algn="l"/>
                <a:tab pos="495300" algn="l"/>
              </a:tabLst>
              <a:defRPr/>
            </a:pPr>
            <a:r>
              <a:rPr lang="en-US" smtClean="0">
                <a:solidFill>
                  <a:srgbClr val="000000"/>
                </a:solidFill>
                <a:latin typeface="Calibri" charset="0"/>
                <a:cs typeface="Calibri" charset="0"/>
                <a:sym typeface="Calibri" charset="0"/>
              </a:rPr>
              <a:t>1) to cause thinking and</a:t>
            </a:r>
          </a:p>
          <a:p>
            <a:pPr eaLnBrk="1" hangingPunct="1">
              <a:lnSpc>
                <a:spcPct val="80000"/>
              </a:lnSpc>
              <a:tabLst>
                <a:tab pos="177800" algn="l"/>
                <a:tab pos="177800" algn="l"/>
                <a:tab pos="177800" algn="l"/>
                <a:tab pos="177800" algn="l"/>
                <a:tab pos="177800" algn="l"/>
                <a:tab pos="495300" algn="l"/>
                <a:tab pos="495300" algn="l"/>
                <a:tab pos="495300" algn="l"/>
                <a:tab pos="495300" algn="l"/>
                <a:tab pos="495300" algn="l"/>
                <a:tab pos="952500" algn="l"/>
                <a:tab pos="177800" algn="l"/>
                <a:tab pos="177800" algn="l"/>
                <a:tab pos="177800" algn="l"/>
                <a:tab pos="177800" algn="l"/>
                <a:tab pos="177800" algn="l"/>
                <a:tab pos="495300" algn="l"/>
                <a:tab pos="495300" algn="l"/>
                <a:tab pos="495300" algn="l"/>
                <a:tab pos="495300" algn="l"/>
                <a:tab pos="495300" algn="l"/>
                <a:tab pos="952500" algn="l"/>
                <a:tab pos="177800" algn="l"/>
                <a:tab pos="177800" algn="l"/>
                <a:tab pos="177800" algn="l"/>
                <a:tab pos="177800" algn="l"/>
                <a:tab pos="177800" algn="l"/>
                <a:tab pos="495300" algn="l"/>
                <a:tab pos="495300" algn="l"/>
                <a:tab pos="495300" algn="l"/>
                <a:tab pos="495300" algn="l"/>
                <a:tab pos="495300" algn="l"/>
              </a:tabLst>
              <a:defRPr/>
            </a:pPr>
            <a:r>
              <a:rPr lang="en-US" smtClean="0">
                <a:solidFill>
                  <a:srgbClr val="000000"/>
                </a:solidFill>
                <a:latin typeface="Calibri" charset="0"/>
                <a:cs typeface="Calibri" charset="0"/>
                <a:sym typeface="Calibri" charset="0"/>
              </a:rPr>
              <a:t>2) to provide information for teachers (and students) about what to do next.</a:t>
            </a:r>
          </a:p>
          <a:p>
            <a:pPr eaLnBrk="1" hangingPunct="1">
              <a:lnSpc>
                <a:spcPct val="80000"/>
              </a:lnSpc>
              <a:tabLst>
                <a:tab pos="177800" algn="l"/>
                <a:tab pos="177800" algn="l"/>
                <a:tab pos="177800" algn="l"/>
                <a:tab pos="177800" algn="l"/>
                <a:tab pos="177800" algn="l"/>
                <a:tab pos="495300" algn="l"/>
                <a:tab pos="495300" algn="l"/>
                <a:tab pos="495300" algn="l"/>
                <a:tab pos="495300" algn="l"/>
                <a:tab pos="495300" algn="l"/>
                <a:tab pos="952500" algn="l"/>
                <a:tab pos="177800" algn="l"/>
                <a:tab pos="177800" algn="l"/>
                <a:tab pos="177800" algn="l"/>
                <a:tab pos="177800" algn="l"/>
                <a:tab pos="177800" algn="l"/>
                <a:tab pos="495300" algn="l"/>
                <a:tab pos="495300" algn="l"/>
                <a:tab pos="495300" algn="l"/>
                <a:tab pos="495300" algn="l"/>
                <a:tab pos="495300" algn="l"/>
                <a:tab pos="952500" algn="l"/>
                <a:tab pos="177800" algn="l"/>
                <a:tab pos="177800" algn="l"/>
                <a:tab pos="177800" algn="l"/>
                <a:tab pos="177800" algn="l"/>
                <a:tab pos="177800" algn="l"/>
                <a:tab pos="495300" algn="l"/>
                <a:tab pos="495300" algn="l"/>
                <a:tab pos="495300" algn="l"/>
                <a:tab pos="495300" algn="l"/>
                <a:tab pos="495300" algn="l"/>
              </a:tabLst>
              <a:defRPr/>
            </a:pPr>
            <a:endParaRPr lang="en-US" smtClean="0">
              <a:solidFill>
                <a:srgbClr val="000000"/>
              </a:solidFill>
              <a:latin typeface="Calibri" charset="0"/>
              <a:cs typeface="Calibri" charset="0"/>
              <a:sym typeface="Calibri" charset="0"/>
            </a:endParaRPr>
          </a:p>
          <a:p>
            <a:pPr eaLnBrk="1" hangingPunct="1">
              <a:lnSpc>
                <a:spcPct val="80000"/>
              </a:lnSpc>
              <a:tabLst>
                <a:tab pos="177800" algn="l"/>
                <a:tab pos="177800" algn="l"/>
                <a:tab pos="177800" algn="l"/>
                <a:tab pos="177800" algn="l"/>
                <a:tab pos="177800" algn="l"/>
                <a:tab pos="495300" algn="l"/>
                <a:tab pos="495300" algn="l"/>
                <a:tab pos="495300" algn="l"/>
                <a:tab pos="495300" algn="l"/>
                <a:tab pos="495300" algn="l"/>
                <a:tab pos="952500" algn="l"/>
                <a:tab pos="177800" algn="l"/>
                <a:tab pos="177800" algn="l"/>
                <a:tab pos="177800" algn="l"/>
                <a:tab pos="177800" algn="l"/>
                <a:tab pos="177800" algn="l"/>
                <a:tab pos="495300" algn="l"/>
                <a:tab pos="495300" algn="l"/>
                <a:tab pos="495300" algn="l"/>
                <a:tab pos="495300" algn="l"/>
                <a:tab pos="495300" algn="l"/>
                <a:tab pos="952500" algn="l"/>
                <a:tab pos="177800" algn="l"/>
                <a:tab pos="177800" algn="l"/>
                <a:tab pos="177800" algn="l"/>
                <a:tab pos="177800" algn="l"/>
                <a:tab pos="177800" algn="l"/>
                <a:tab pos="495300" algn="l"/>
                <a:tab pos="495300" algn="l"/>
                <a:tab pos="495300" algn="l"/>
                <a:tab pos="495300" algn="l"/>
                <a:tab pos="495300" algn="l"/>
              </a:tabLst>
              <a:defRPr/>
            </a:pPr>
            <a:r>
              <a:rPr lang="en-US" smtClean="0">
                <a:solidFill>
                  <a:srgbClr val="000000"/>
                </a:solidFill>
                <a:latin typeface="Calibri" charset="0"/>
                <a:cs typeface="Calibri" charset="0"/>
                <a:sym typeface="Calibri" charset="0"/>
              </a:rPr>
              <a:t>Two important considerations when writing assessment tasks:</a:t>
            </a:r>
          </a:p>
          <a:p>
            <a:pPr eaLnBrk="1" hangingPunct="1">
              <a:lnSpc>
                <a:spcPct val="80000"/>
              </a:lnSpc>
              <a:tabLst>
                <a:tab pos="177800" algn="l"/>
                <a:tab pos="177800" algn="l"/>
                <a:tab pos="177800" algn="l"/>
                <a:tab pos="177800" algn="l"/>
                <a:tab pos="177800" algn="l"/>
                <a:tab pos="495300" algn="l"/>
                <a:tab pos="495300" algn="l"/>
                <a:tab pos="495300" algn="l"/>
                <a:tab pos="495300" algn="l"/>
                <a:tab pos="495300" algn="l"/>
                <a:tab pos="952500" algn="l"/>
                <a:tab pos="177800" algn="l"/>
                <a:tab pos="177800" algn="l"/>
                <a:tab pos="177800" algn="l"/>
                <a:tab pos="177800" algn="l"/>
                <a:tab pos="177800" algn="l"/>
                <a:tab pos="495300" algn="l"/>
                <a:tab pos="495300" algn="l"/>
                <a:tab pos="495300" algn="l"/>
                <a:tab pos="495300" algn="l"/>
                <a:tab pos="495300" algn="l"/>
                <a:tab pos="952500" algn="l"/>
                <a:tab pos="177800" algn="l"/>
                <a:tab pos="177800" algn="l"/>
                <a:tab pos="177800" algn="l"/>
                <a:tab pos="177800" algn="l"/>
                <a:tab pos="177800" algn="l"/>
                <a:tab pos="495300" algn="l"/>
                <a:tab pos="495300" algn="l"/>
                <a:tab pos="495300" algn="l"/>
                <a:tab pos="495300" algn="l"/>
                <a:tab pos="495300" algn="l"/>
              </a:tabLst>
              <a:defRPr/>
            </a:pPr>
            <a:r>
              <a:rPr lang="en-US" smtClean="0">
                <a:solidFill>
                  <a:srgbClr val="000000"/>
                </a:solidFill>
                <a:latin typeface="Calibri" charset="0"/>
                <a:cs typeface="Calibri" charset="0"/>
                <a:sym typeface="Calibri" charset="0"/>
              </a:rPr>
              <a:t>1) Students with the right idea about what we want them to know, understand, or be able to do should get different answers than students who do not have the right idea.</a:t>
            </a:r>
          </a:p>
          <a:p>
            <a:pPr eaLnBrk="1" hangingPunct="1">
              <a:lnSpc>
                <a:spcPct val="80000"/>
              </a:lnSpc>
              <a:tabLst>
                <a:tab pos="177800" algn="l"/>
                <a:tab pos="177800" algn="l"/>
                <a:tab pos="177800" algn="l"/>
                <a:tab pos="177800" algn="l"/>
                <a:tab pos="177800" algn="l"/>
                <a:tab pos="495300" algn="l"/>
                <a:tab pos="495300" algn="l"/>
                <a:tab pos="495300" algn="l"/>
                <a:tab pos="495300" algn="l"/>
                <a:tab pos="495300" algn="l"/>
                <a:tab pos="952500" algn="l"/>
                <a:tab pos="177800" algn="l"/>
                <a:tab pos="177800" algn="l"/>
                <a:tab pos="177800" algn="l"/>
                <a:tab pos="177800" algn="l"/>
                <a:tab pos="177800" algn="l"/>
                <a:tab pos="495300" algn="l"/>
                <a:tab pos="495300" algn="l"/>
                <a:tab pos="495300" algn="l"/>
                <a:tab pos="495300" algn="l"/>
                <a:tab pos="495300" algn="l"/>
                <a:tab pos="952500" algn="l"/>
                <a:tab pos="177800" algn="l"/>
                <a:tab pos="177800" algn="l"/>
                <a:tab pos="177800" algn="l"/>
                <a:tab pos="177800" algn="l"/>
                <a:tab pos="177800" algn="l"/>
                <a:tab pos="495300" algn="l"/>
                <a:tab pos="495300" algn="l"/>
                <a:tab pos="495300" algn="l"/>
                <a:tab pos="495300" algn="l"/>
                <a:tab pos="495300" algn="l"/>
              </a:tabLst>
              <a:defRPr/>
            </a:pPr>
            <a:r>
              <a:rPr lang="en-US" smtClean="0">
                <a:solidFill>
                  <a:srgbClr val="000000"/>
                </a:solidFill>
                <a:latin typeface="Calibri" charset="0"/>
                <a:cs typeface="Calibri" charset="0"/>
                <a:sym typeface="Calibri" charset="0"/>
              </a:rPr>
              <a:t>2) If students choose a particular incorrect response, the teacher knows (or at least has a good guess) why they have done so.</a:t>
            </a:r>
          </a:p>
          <a:p>
            <a:pPr eaLnBrk="1" hangingPunct="1">
              <a:lnSpc>
                <a:spcPct val="80000"/>
              </a:lnSpc>
              <a:tabLst>
                <a:tab pos="177800" algn="l"/>
                <a:tab pos="177800" algn="l"/>
                <a:tab pos="177800" algn="l"/>
                <a:tab pos="177800" algn="l"/>
                <a:tab pos="177800" algn="l"/>
                <a:tab pos="495300" algn="l"/>
                <a:tab pos="495300" algn="l"/>
                <a:tab pos="495300" algn="l"/>
                <a:tab pos="495300" algn="l"/>
                <a:tab pos="495300" algn="l"/>
                <a:tab pos="952500" algn="l"/>
                <a:tab pos="177800" algn="l"/>
                <a:tab pos="177800" algn="l"/>
                <a:tab pos="177800" algn="l"/>
                <a:tab pos="177800" algn="l"/>
                <a:tab pos="177800" algn="l"/>
                <a:tab pos="495300" algn="l"/>
                <a:tab pos="495300" algn="l"/>
                <a:tab pos="495300" algn="l"/>
                <a:tab pos="495300" algn="l"/>
                <a:tab pos="495300" algn="l"/>
                <a:tab pos="952500" algn="l"/>
                <a:tab pos="177800" algn="l"/>
                <a:tab pos="177800" algn="l"/>
                <a:tab pos="177800" algn="l"/>
                <a:tab pos="177800" algn="l"/>
                <a:tab pos="177800" algn="l"/>
                <a:tab pos="495300" algn="l"/>
                <a:tab pos="495300" algn="l"/>
                <a:tab pos="495300" algn="l"/>
                <a:tab pos="495300" algn="l"/>
                <a:tab pos="495300" algn="l"/>
              </a:tabLst>
              <a:defRPr/>
            </a:pPr>
            <a:endParaRPr lang="en-US" smtClean="0">
              <a:latin typeface="Lucida Grande" charset="0"/>
              <a:cs typeface="Lucida Grande" charset="0"/>
              <a:sym typeface="Lucida Grande" charset="0"/>
            </a:endParaRPr>
          </a:p>
          <a:p>
            <a:pPr eaLnBrk="1" hangingPunct="1">
              <a:tabLst>
                <a:tab pos="177800" algn="l"/>
                <a:tab pos="177800" algn="l"/>
                <a:tab pos="177800" algn="l"/>
                <a:tab pos="177800" algn="l"/>
                <a:tab pos="177800" algn="l"/>
                <a:tab pos="495300" algn="l"/>
                <a:tab pos="495300" algn="l"/>
                <a:tab pos="495300" algn="l"/>
                <a:tab pos="495300" algn="l"/>
                <a:tab pos="495300" algn="l"/>
                <a:tab pos="952500" algn="l"/>
                <a:tab pos="177800" algn="l"/>
                <a:tab pos="177800" algn="l"/>
                <a:tab pos="177800" algn="l"/>
                <a:tab pos="177800" algn="l"/>
                <a:tab pos="177800" algn="l"/>
                <a:tab pos="495300" algn="l"/>
                <a:tab pos="495300" algn="l"/>
                <a:tab pos="495300" algn="l"/>
                <a:tab pos="495300" algn="l"/>
                <a:tab pos="495300" algn="l"/>
                <a:tab pos="952500" algn="l"/>
                <a:tab pos="177800" algn="l"/>
                <a:tab pos="177800" algn="l"/>
                <a:tab pos="177800" algn="l"/>
                <a:tab pos="177800" algn="l"/>
                <a:tab pos="177800" algn="l"/>
                <a:tab pos="495300" algn="l"/>
                <a:tab pos="495300" algn="l"/>
                <a:tab pos="495300" algn="l"/>
                <a:tab pos="495300" algn="l"/>
                <a:tab pos="495300" algn="l"/>
              </a:tabLst>
              <a:defRPr/>
            </a:pPr>
            <a:r>
              <a:rPr lang="en-US" b="1" smtClean="0">
                <a:latin typeface="Lucida Grande" charset="0"/>
                <a:cs typeface="Lucida Grande" charset="0"/>
                <a:sym typeface="Lucida Grande" charset="0"/>
              </a:rPr>
              <a:t>Practical Techniques</a:t>
            </a:r>
          </a:p>
          <a:p>
            <a:pPr eaLnBrk="1" hangingPunct="1">
              <a:tabLst>
                <a:tab pos="177800" algn="l"/>
                <a:tab pos="177800" algn="l"/>
                <a:tab pos="177800" algn="l"/>
                <a:tab pos="177800" algn="l"/>
                <a:tab pos="177800" algn="l"/>
                <a:tab pos="495300" algn="l"/>
                <a:tab pos="495300" algn="l"/>
                <a:tab pos="495300" algn="l"/>
                <a:tab pos="495300" algn="l"/>
                <a:tab pos="495300" algn="l"/>
                <a:tab pos="952500" algn="l"/>
                <a:tab pos="177800" algn="l"/>
                <a:tab pos="177800" algn="l"/>
                <a:tab pos="177800" algn="l"/>
                <a:tab pos="177800" algn="l"/>
                <a:tab pos="177800" algn="l"/>
                <a:tab pos="495300" algn="l"/>
                <a:tab pos="495300" algn="l"/>
                <a:tab pos="495300" algn="l"/>
                <a:tab pos="495300" algn="l"/>
                <a:tab pos="495300" algn="l"/>
                <a:tab pos="952500" algn="l"/>
                <a:tab pos="177800" algn="l"/>
                <a:tab pos="177800" algn="l"/>
                <a:tab pos="177800" algn="l"/>
                <a:tab pos="177800" algn="l"/>
                <a:tab pos="177800" algn="l"/>
                <a:tab pos="495300" algn="l"/>
                <a:tab pos="495300" algn="l"/>
                <a:tab pos="495300" algn="l"/>
                <a:tab pos="495300" algn="l"/>
                <a:tab pos="495300" algn="l"/>
              </a:tabLst>
              <a:defRPr/>
            </a:pPr>
            <a:r>
              <a:rPr lang="en-US" smtClean="0">
                <a:latin typeface="Lucida Grande" charset="0"/>
                <a:cs typeface="Lucida Grande" charset="0"/>
                <a:sym typeface="Lucida Grande" charset="0"/>
              </a:rPr>
              <a:t>Reread section at your next PLC meeting.  </a:t>
            </a:r>
          </a:p>
          <a:p>
            <a:pPr eaLnBrk="1" hangingPunct="1">
              <a:tabLst>
                <a:tab pos="177800" algn="l"/>
                <a:tab pos="177800" algn="l"/>
                <a:tab pos="177800" algn="l"/>
                <a:tab pos="177800" algn="l"/>
                <a:tab pos="177800" algn="l"/>
                <a:tab pos="495300" algn="l"/>
                <a:tab pos="495300" algn="l"/>
                <a:tab pos="495300" algn="l"/>
                <a:tab pos="495300" algn="l"/>
                <a:tab pos="495300" algn="l"/>
                <a:tab pos="952500" algn="l"/>
                <a:tab pos="177800" algn="l"/>
                <a:tab pos="177800" algn="l"/>
                <a:tab pos="177800" algn="l"/>
                <a:tab pos="177800" algn="l"/>
                <a:tab pos="177800" algn="l"/>
                <a:tab pos="495300" algn="l"/>
                <a:tab pos="495300" algn="l"/>
                <a:tab pos="495300" algn="l"/>
                <a:tab pos="495300" algn="l"/>
                <a:tab pos="495300" algn="l"/>
                <a:tab pos="952500" algn="l"/>
                <a:tab pos="177800" algn="l"/>
                <a:tab pos="177800" algn="l"/>
                <a:tab pos="177800" algn="l"/>
                <a:tab pos="177800" algn="l"/>
                <a:tab pos="177800" algn="l"/>
                <a:tab pos="495300" algn="l"/>
                <a:tab pos="495300" algn="l"/>
                <a:tab pos="495300" algn="l"/>
                <a:tab pos="495300" algn="l"/>
                <a:tab pos="495300" algn="l"/>
              </a:tabLst>
              <a:defRPr/>
            </a:pPr>
            <a:r>
              <a:rPr lang="en-US" smtClean="0">
                <a:latin typeface="Lucida Grande" charset="0"/>
                <a:cs typeface="Lucida Grande" charset="0"/>
                <a:sym typeface="Lucida Grande" charset="0"/>
              </a:rPr>
              <a:t>Agree to focus on particular strategies as a PLC.</a:t>
            </a:r>
          </a:p>
        </p:txBody>
      </p:sp>
    </p:spTree>
    <p:extLst>
      <p:ext uri="{BB962C8B-B14F-4D97-AF65-F5344CB8AC3E}">
        <p14:creationId xmlns:p14="http://schemas.microsoft.com/office/powerpoint/2010/main" val="84044478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Rectangle 1"/>
          <p:cNvSpPr>
            <a:spLocks noGrp="1" noRot="1" noChangeAspect="1" noChangeArrowheads="1"/>
          </p:cNvSpPr>
          <p:nvPr>
            <p:ph type="sldImg"/>
          </p:nvPr>
        </p:nvSpPr>
        <p:spPr>
          <a:solidFill>
            <a:srgbClr val="FFFFFF"/>
          </a:solidFill>
          <a:ln/>
        </p:spPr>
      </p:sp>
      <p:sp>
        <p:nvSpPr>
          <p:cNvPr id="136194" name="Rectangle 2"/>
          <p:cNvSpPr>
            <a:spLocks noGrp="1" noChangeArrowheads="1"/>
          </p:cNvSpPr>
          <p:nvPr>
            <p:ph type="body" idx="1"/>
          </p:nvPr>
        </p:nvSpPr>
        <p:spPr>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 xmlns:a14="http://schemas.microsoft.com/office/drawing/2010/main" val="1"/>
            </a:ext>
          </a:extLst>
        </p:spPr>
        <p:txBody>
          <a:bodyPr/>
          <a:lstStyle/>
          <a:p>
            <a:pPr eaLnBrk="1" hangingPunct="1">
              <a:defRPr/>
            </a:pPr>
            <a:r>
              <a:rPr lang="en-US" dirty="0" smtClean="0">
                <a:solidFill>
                  <a:srgbClr val="000000"/>
                </a:solidFill>
                <a:latin typeface="Calibri" charset="0"/>
                <a:cs typeface="Calibri" charset="0"/>
                <a:sym typeface="Calibri" charset="0"/>
              </a:rPr>
              <a:t>When writing assessment tasks, consider the following:</a:t>
            </a:r>
          </a:p>
          <a:p>
            <a:pPr marL="171450" indent="-171450" eaLnBrk="1" hangingPunct="1">
              <a:buFont typeface="Arial" charset="0"/>
              <a:buChar char="•"/>
              <a:defRPr/>
            </a:pPr>
            <a:r>
              <a:rPr lang="en-US" dirty="0" smtClean="0">
                <a:solidFill>
                  <a:srgbClr val="000000"/>
                </a:solidFill>
                <a:latin typeface="Calibri" charset="0"/>
                <a:cs typeface="Calibri" charset="0"/>
                <a:sym typeface="Calibri" charset="0"/>
              </a:rPr>
              <a:t>What is the learning target for the lesson?</a:t>
            </a:r>
          </a:p>
          <a:p>
            <a:pPr marL="171450" indent="-171450" eaLnBrk="1" hangingPunct="1">
              <a:buFont typeface="Arial" charset="0"/>
              <a:buChar char="•"/>
              <a:defRPr/>
            </a:pPr>
            <a:r>
              <a:rPr lang="en-US" dirty="0" smtClean="0">
                <a:solidFill>
                  <a:srgbClr val="000000"/>
                </a:solidFill>
                <a:latin typeface="Calibri" charset="0"/>
                <a:cs typeface="Calibri" charset="0"/>
                <a:sym typeface="Calibri" charset="0"/>
              </a:rPr>
              <a:t>Where is the assessment in the lesson cycle?</a:t>
            </a:r>
          </a:p>
          <a:p>
            <a:pPr marL="171450" indent="-171450" eaLnBrk="1" hangingPunct="1">
              <a:buFont typeface="Arial" charset="0"/>
              <a:buChar char="•"/>
              <a:defRPr/>
            </a:pPr>
            <a:r>
              <a:rPr lang="en-US" dirty="0" smtClean="0">
                <a:solidFill>
                  <a:srgbClr val="000000"/>
                </a:solidFill>
                <a:latin typeface="Calibri" charset="0"/>
                <a:cs typeface="Calibri" charset="0"/>
                <a:sym typeface="Calibri" charset="0"/>
              </a:rPr>
              <a:t>What student responses do I </a:t>
            </a:r>
            <a:r>
              <a:rPr lang="en-US" dirty="0" smtClean="0">
                <a:solidFill>
                  <a:srgbClr val="000000"/>
                </a:solidFill>
                <a:latin typeface="Calibri Bold" charset="0"/>
                <a:cs typeface="Calibri Bold" charset="0"/>
                <a:sym typeface="Calibri Bold" charset="0"/>
              </a:rPr>
              <a:t>anticipate</a:t>
            </a:r>
            <a:r>
              <a:rPr lang="en-US" dirty="0" smtClean="0">
                <a:solidFill>
                  <a:srgbClr val="000000"/>
                </a:solidFill>
                <a:latin typeface="Calibri" charset="0"/>
                <a:cs typeface="Calibri" charset="0"/>
                <a:sym typeface="Calibri" charset="0"/>
              </a:rPr>
              <a:t>?</a:t>
            </a:r>
          </a:p>
          <a:p>
            <a:pPr marL="171450" indent="-171450" eaLnBrk="1" hangingPunct="1">
              <a:buFont typeface="Arial" charset="0"/>
              <a:buChar char="•"/>
              <a:defRPr/>
            </a:pPr>
            <a:r>
              <a:rPr lang="en-US" dirty="0" smtClean="0">
                <a:solidFill>
                  <a:srgbClr val="000000"/>
                </a:solidFill>
                <a:latin typeface="Calibri" charset="0"/>
                <a:cs typeface="Calibri" charset="0"/>
                <a:sym typeface="Calibri" charset="0"/>
              </a:rPr>
              <a:t>Given anticipated responses- possible next steps?</a:t>
            </a:r>
          </a:p>
          <a:p>
            <a:pPr marL="171450" indent="-171450" eaLnBrk="1" hangingPunct="1">
              <a:buFont typeface="Arial" charset="0"/>
              <a:buChar char="•"/>
              <a:defRPr/>
            </a:pPr>
            <a:endParaRPr lang="en-US" dirty="0" smtClean="0">
              <a:solidFill>
                <a:srgbClr val="000000"/>
              </a:solidFill>
              <a:latin typeface="Calibri" charset="0"/>
              <a:cs typeface="Calibri" charset="0"/>
              <a:sym typeface="Calibri" charset="0"/>
            </a:endParaRPr>
          </a:p>
          <a:p>
            <a:pPr marL="0" indent="0" eaLnBrk="1" hangingPunct="1">
              <a:buFont typeface="Arial" charset="0"/>
              <a:buNone/>
              <a:defRPr/>
            </a:pPr>
            <a:r>
              <a:rPr lang="en-US" dirty="0" smtClean="0">
                <a:solidFill>
                  <a:srgbClr val="000000"/>
                </a:solidFill>
                <a:latin typeface="Calibri" charset="0"/>
                <a:cs typeface="Calibri" charset="0"/>
                <a:sym typeface="Calibri" charset="0"/>
              </a:rPr>
              <a:t>Photo Credit</a:t>
            </a:r>
          </a:p>
          <a:p>
            <a:pPr marL="0" indent="0" eaLnBrk="1" hangingPunct="1">
              <a:buFont typeface="Arial" charset="0"/>
              <a:buNone/>
              <a:defRPr/>
            </a:pPr>
            <a:r>
              <a:rPr lang="en-US" dirty="0" err="1" smtClean="0">
                <a:solidFill>
                  <a:srgbClr val="000000"/>
                </a:solidFill>
                <a:latin typeface="Calibri" charset="0"/>
                <a:cs typeface="Calibri" charset="0"/>
                <a:sym typeface="Calibri" charset="0"/>
              </a:rPr>
              <a:t>Pixabay</a:t>
            </a:r>
            <a:r>
              <a:rPr lang="en-US" dirty="0" smtClean="0">
                <a:solidFill>
                  <a:srgbClr val="000000"/>
                </a:solidFill>
                <a:latin typeface="Calibri" charset="0"/>
                <a:cs typeface="Calibri" charset="0"/>
                <a:sym typeface="Calibri" charset="0"/>
              </a:rPr>
              <a:t> No attribution</a:t>
            </a:r>
            <a:r>
              <a:rPr lang="en-US" baseline="0" dirty="0" smtClean="0">
                <a:solidFill>
                  <a:srgbClr val="000000"/>
                </a:solidFill>
                <a:latin typeface="Calibri" charset="0"/>
                <a:cs typeface="Calibri" charset="0"/>
                <a:sym typeface="Calibri" charset="0"/>
              </a:rPr>
              <a:t> needed</a:t>
            </a:r>
            <a:endParaRPr lang="en-US" dirty="0" smtClean="0">
              <a:solidFill>
                <a:srgbClr val="000000"/>
              </a:solidFill>
              <a:latin typeface="Calibri" charset="0"/>
              <a:cs typeface="Calibri" charset="0"/>
              <a:sym typeface="Calibri" charset="0"/>
            </a:endParaRPr>
          </a:p>
          <a:p>
            <a:pPr eaLnBrk="1" hangingPunct="1">
              <a:defRPr/>
            </a:pPr>
            <a:endParaRPr lang="en-US" dirty="0" smtClean="0">
              <a:solidFill>
                <a:srgbClr val="000000"/>
              </a:solidFill>
              <a:latin typeface="Calibri" charset="0"/>
              <a:cs typeface="Calibri" charset="0"/>
              <a:sym typeface="Calibri" charset="0"/>
            </a:endParaRPr>
          </a:p>
        </p:txBody>
      </p:sp>
    </p:spTree>
    <p:extLst>
      <p:ext uri="{BB962C8B-B14F-4D97-AF65-F5344CB8AC3E}">
        <p14:creationId xmlns:p14="http://schemas.microsoft.com/office/powerpoint/2010/main" val="135557198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Rectangle 1"/>
          <p:cNvSpPr>
            <a:spLocks noGrp="1" noRot="1" noChangeAspect="1" noChangeArrowheads="1"/>
          </p:cNvSpPr>
          <p:nvPr>
            <p:ph type="sldImg"/>
          </p:nvPr>
        </p:nvSpPr>
        <p:spPr>
          <a:solidFill>
            <a:srgbClr val="FFFFFF"/>
          </a:solidFill>
          <a:ln/>
        </p:spPr>
      </p:sp>
      <p:sp>
        <p:nvSpPr>
          <p:cNvPr id="141314" name="Rectangle 2"/>
          <p:cNvSpPr>
            <a:spLocks noGrp="1" noChangeArrowheads="1"/>
          </p:cNvSpPr>
          <p:nvPr>
            <p:ph type="body" idx="1"/>
          </p:nvPr>
        </p:nvSpPr>
        <p:spPr>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 xmlns:a14="http://schemas.microsoft.com/office/drawing/2010/main" val="1"/>
            </a:ext>
          </a:extLst>
        </p:spPr>
        <p:txBody>
          <a:bodyPr/>
          <a:lstStyle/>
          <a:p>
            <a:pPr marL="0" indent="0" eaLnBrk="1" hangingPunct="1">
              <a:spcBef>
                <a:spcPts val="1100"/>
              </a:spcBef>
              <a:buClr>
                <a:srgbClr val="1A1A1A"/>
              </a:buClr>
              <a:buFontTx/>
              <a:buNone/>
            </a:pPr>
            <a:r>
              <a:rPr lang="en-US" altLang="en-US" dirty="0" smtClean="0">
                <a:solidFill>
                  <a:srgbClr val="1A1A1A"/>
                </a:solidFill>
                <a:latin typeface="Calibri" charset="0"/>
                <a:ea typeface="ＭＳ Ｐゴシック" charset="-128"/>
                <a:sym typeface="Calibri" charset="0"/>
              </a:rPr>
              <a:t>In order to provide</a:t>
            </a:r>
            <a:r>
              <a:rPr lang="en-US" altLang="en-US" baseline="0" dirty="0" smtClean="0">
                <a:solidFill>
                  <a:srgbClr val="1A1A1A"/>
                </a:solidFill>
                <a:latin typeface="Calibri" charset="0"/>
                <a:ea typeface="ＭＳ Ｐゴシック" charset="-128"/>
                <a:sym typeface="Calibri" charset="0"/>
              </a:rPr>
              <a:t> one another with feedback on your assessment tasks, form groups of two at your table.</a:t>
            </a:r>
            <a:endParaRPr lang="en-US" altLang="en-US" dirty="0" smtClean="0">
              <a:solidFill>
                <a:srgbClr val="1A1A1A"/>
              </a:solidFill>
              <a:latin typeface="Calibri" charset="0"/>
              <a:ea typeface="ＭＳ Ｐゴシック" charset="-128"/>
              <a:sym typeface="Calibri" charset="0"/>
            </a:endParaRPr>
          </a:p>
          <a:p>
            <a:pPr marL="342900" indent="-342900" eaLnBrk="1" hangingPunct="1">
              <a:spcBef>
                <a:spcPts val="1100"/>
              </a:spcBef>
              <a:buClr>
                <a:srgbClr val="1A1A1A"/>
              </a:buClr>
              <a:buFontTx/>
              <a:buChar char="•"/>
            </a:pPr>
            <a:r>
              <a:rPr lang="en-US" altLang="en-US" dirty="0" smtClean="0">
                <a:solidFill>
                  <a:srgbClr val="1A1A1A"/>
                </a:solidFill>
                <a:latin typeface="Calibri" charset="0"/>
                <a:ea typeface="ＭＳ Ｐゴシック" charset="-128"/>
                <a:sym typeface="Calibri" charset="0"/>
              </a:rPr>
              <a:t>Identify </a:t>
            </a:r>
            <a:r>
              <a:rPr lang="en-US" altLang="en-US" dirty="0">
                <a:solidFill>
                  <a:srgbClr val="1A1A1A"/>
                </a:solidFill>
                <a:latin typeface="Calibri" charset="0"/>
                <a:ea typeface="ＭＳ Ｐゴシック" charset="-128"/>
                <a:sym typeface="Calibri" charset="0"/>
              </a:rPr>
              <a:t>an upcoming learning target on one person</a:t>
            </a:r>
            <a:r>
              <a:rPr lang="ja-JP" altLang="en-US" dirty="0">
                <a:solidFill>
                  <a:srgbClr val="1A1A1A"/>
                </a:solidFill>
                <a:latin typeface="Arial" charset="0"/>
                <a:ea typeface="ＭＳ Ｐゴシック" charset="-128"/>
                <a:sym typeface="Calibri" charset="0"/>
              </a:rPr>
              <a:t>’</a:t>
            </a:r>
            <a:r>
              <a:rPr lang="en-US" altLang="ja-JP" dirty="0">
                <a:solidFill>
                  <a:srgbClr val="1A1A1A"/>
                </a:solidFill>
                <a:latin typeface="Calibri" charset="0"/>
                <a:ea typeface="ＭＳ Ｐゴシック" charset="-128"/>
                <a:sym typeface="Calibri" charset="0"/>
              </a:rPr>
              <a:t>s learning progression.</a:t>
            </a:r>
          </a:p>
          <a:p>
            <a:pPr marL="342900" indent="-342900" eaLnBrk="1" hangingPunct="1">
              <a:spcBef>
                <a:spcPts val="1100"/>
              </a:spcBef>
              <a:buClr>
                <a:srgbClr val="1A1A1A"/>
              </a:buClr>
              <a:buFontTx/>
              <a:buChar char="•"/>
            </a:pPr>
            <a:r>
              <a:rPr lang="en-US" altLang="en-US" dirty="0">
                <a:solidFill>
                  <a:srgbClr val="1A1A1A"/>
                </a:solidFill>
                <a:latin typeface="Calibri" charset="0"/>
                <a:ea typeface="ＭＳ Ｐゴシック" charset="-128"/>
                <a:sym typeface="Calibri" charset="0"/>
              </a:rPr>
              <a:t>in groups of two write a good assessment question or task.</a:t>
            </a:r>
          </a:p>
          <a:p>
            <a:pPr marL="342900" indent="-342900" eaLnBrk="1" hangingPunct="1">
              <a:spcBef>
                <a:spcPts val="1100"/>
              </a:spcBef>
              <a:buClr>
                <a:srgbClr val="1A1A1A"/>
              </a:buClr>
              <a:buFontTx/>
              <a:buChar char="•"/>
            </a:pPr>
            <a:r>
              <a:rPr lang="en-US" altLang="en-US" dirty="0">
                <a:solidFill>
                  <a:srgbClr val="000000"/>
                </a:solidFill>
                <a:latin typeface="Calibri" charset="0"/>
                <a:ea typeface="ＭＳ Ｐゴシック" charset="-128"/>
                <a:sym typeface="Calibri" charset="0"/>
              </a:rPr>
              <a:t>Exchange questions  </a:t>
            </a:r>
            <a:r>
              <a:rPr lang="en-US" altLang="en-US" dirty="0">
                <a:solidFill>
                  <a:srgbClr val="1A1A1A"/>
                </a:solidFill>
                <a:latin typeface="Calibri" charset="0"/>
                <a:ea typeface="ＭＳ Ｐゴシック" charset="-128"/>
                <a:sym typeface="Calibri" charset="0"/>
              </a:rPr>
              <a:t>with another group.</a:t>
            </a:r>
          </a:p>
          <a:p>
            <a:pPr marL="342900" indent="-342900" eaLnBrk="1" hangingPunct="1">
              <a:spcBef>
                <a:spcPts val="1100"/>
              </a:spcBef>
              <a:buClr>
                <a:srgbClr val="000000"/>
              </a:buClr>
              <a:buFontTx/>
              <a:buChar char="•"/>
            </a:pPr>
            <a:r>
              <a:rPr lang="en-US" altLang="en-US" dirty="0">
                <a:solidFill>
                  <a:srgbClr val="000000"/>
                </a:solidFill>
                <a:latin typeface="Calibri" charset="0"/>
                <a:ea typeface="ＭＳ Ｐゴシック" charset="-128"/>
                <a:sym typeface="Calibri" charset="0"/>
              </a:rPr>
              <a:t>Provide feedback to other group.</a:t>
            </a:r>
          </a:p>
          <a:p>
            <a:pPr marL="342900" indent="-342900" eaLnBrk="1" hangingPunct="1">
              <a:spcBef>
                <a:spcPts val="1100"/>
              </a:spcBef>
              <a:buClr>
                <a:srgbClr val="000000"/>
              </a:buClr>
              <a:buFontTx/>
              <a:buChar char="•"/>
            </a:pPr>
            <a:r>
              <a:rPr lang="en-US" altLang="en-US" sz="1400" dirty="0">
                <a:solidFill>
                  <a:srgbClr val="000000"/>
                </a:solidFill>
                <a:latin typeface="Calibri" charset="0"/>
                <a:ea typeface="ＭＳ Ｐゴシック" charset="-128"/>
                <a:sym typeface="Calibri" charset="0"/>
              </a:rPr>
              <a:t>If it</a:t>
            </a:r>
            <a:r>
              <a:rPr lang="ja-JP" altLang="en-US" sz="1400" dirty="0">
                <a:solidFill>
                  <a:srgbClr val="000000"/>
                </a:solidFill>
                <a:latin typeface="Arial" charset="0"/>
                <a:ea typeface="ＭＳ Ｐゴシック" charset="-128"/>
                <a:sym typeface="Calibri" charset="0"/>
              </a:rPr>
              <a:t>’</a:t>
            </a:r>
            <a:r>
              <a:rPr lang="en-US" altLang="ja-JP" sz="1400" dirty="0">
                <a:solidFill>
                  <a:srgbClr val="000000"/>
                </a:solidFill>
                <a:latin typeface="Calibri" charset="0"/>
                <a:ea typeface="ＭＳ Ｐゴシック" charset="-128"/>
                <a:sym typeface="Calibri" charset="0"/>
              </a:rPr>
              <a:t>s the task that really matters, how can you design or revise assessment tasks for your learning targets so that you are sure that your assessment task is:</a:t>
            </a:r>
          </a:p>
          <a:p>
            <a:pPr marL="342900" indent="-342900" eaLnBrk="1" hangingPunct="1">
              <a:buClr>
                <a:srgbClr val="000000"/>
              </a:buClr>
              <a:buSzPct val="125000"/>
              <a:buFont typeface="Calibri" charset="0"/>
              <a:buChar char="•"/>
            </a:pPr>
            <a:r>
              <a:rPr lang="en-US" altLang="en-US" sz="1400" dirty="0">
                <a:solidFill>
                  <a:srgbClr val="000000"/>
                </a:solidFill>
                <a:latin typeface="Calibri" charset="0"/>
                <a:ea typeface="ＭＳ Ｐゴシック" charset="-128"/>
                <a:sym typeface="Calibri" charset="0"/>
              </a:rPr>
              <a:t>Connected to the learning target</a:t>
            </a:r>
          </a:p>
          <a:p>
            <a:pPr marL="342900" indent="-342900" eaLnBrk="1" hangingPunct="1">
              <a:buClr>
                <a:srgbClr val="000000"/>
              </a:buClr>
              <a:buSzPct val="125000"/>
              <a:buFont typeface="Calibri" charset="0"/>
              <a:buChar char="•"/>
            </a:pPr>
            <a:r>
              <a:rPr lang="en-US" altLang="en-US" sz="1400" dirty="0">
                <a:solidFill>
                  <a:srgbClr val="000000"/>
                </a:solidFill>
                <a:latin typeface="Calibri" charset="0"/>
                <a:ea typeface="ＭＳ Ｐゴシック" charset="-128"/>
                <a:sym typeface="Calibri" charset="0"/>
              </a:rPr>
              <a:t>Provides actionable information</a:t>
            </a:r>
          </a:p>
          <a:p>
            <a:pPr marL="342900" indent="-342900" eaLnBrk="1" hangingPunct="1">
              <a:buClr>
                <a:srgbClr val="000000"/>
              </a:buClr>
              <a:buSzPct val="125000"/>
              <a:buFont typeface="Calibri" charset="0"/>
              <a:buChar char="•"/>
            </a:pPr>
            <a:r>
              <a:rPr lang="en-US" altLang="en-US" sz="1400" dirty="0">
                <a:solidFill>
                  <a:srgbClr val="000000"/>
                </a:solidFill>
                <a:latin typeface="Calibri" charset="0"/>
                <a:ea typeface="ＭＳ Ｐゴシック" charset="-128"/>
                <a:sym typeface="Calibri" charset="0"/>
              </a:rPr>
              <a:t>Is deliberately preplanned</a:t>
            </a:r>
          </a:p>
          <a:p>
            <a:pPr marL="342900" indent="-342900" eaLnBrk="1" hangingPunct="1">
              <a:buClr>
                <a:srgbClr val="000000"/>
              </a:buClr>
              <a:buSzPct val="125000"/>
              <a:buFont typeface="Calibri" charset="0"/>
              <a:buChar char="•"/>
            </a:pPr>
            <a:endParaRPr lang="en-US" altLang="en-US" sz="1400" dirty="0">
              <a:solidFill>
                <a:srgbClr val="000000"/>
              </a:solidFill>
              <a:latin typeface="Calibri" charset="0"/>
              <a:ea typeface="ＭＳ Ｐゴシック" charset="-128"/>
              <a:sym typeface="Calibri" charset="0"/>
            </a:endParaRPr>
          </a:p>
          <a:p>
            <a:pPr marL="342900" indent="-342900" eaLnBrk="1" hangingPunct="1"/>
            <a:endParaRPr lang="en-US" altLang="en-US" sz="1400" dirty="0">
              <a:solidFill>
                <a:srgbClr val="000000"/>
              </a:solidFill>
              <a:latin typeface="Calibri" charset="0"/>
              <a:ea typeface="ＭＳ Ｐゴシック" charset="-128"/>
              <a:sym typeface="Calibri" charset="0"/>
            </a:endParaRPr>
          </a:p>
          <a:p>
            <a:pPr marL="342900" indent="-342900" eaLnBrk="1" hangingPunct="1">
              <a:spcBef>
                <a:spcPts val="1100"/>
              </a:spcBef>
              <a:buClr>
                <a:srgbClr val="000000"/>
              </a:buClr>
              <a:buFontTx/>
              <a:buChar char="•"/>
            </a:pPr>
            <a:endParaRPr lang="en-US" altLang="en-US" dirty="0">
              <a:solidFill>
                <a:srgbClr val="000000"/>
              </a:solidFill>
              <a:latin typeface="Calibri" charset="0"/>
              <a:ea typeface="ＭＳ Ｐゴシック" charset="-128"/>
              <a:sym typeface="Calibri" charset="0"/>
            </a:endParaRPr>
          </a:p>
        </p:txBody>
      </p:sp>
    </p:spTree>
    <p:extLst>
      <p:ext uri="{BB962C8B-B14F-4D97-AF65-F5344CB8AC3E}">
        <p14:creationId xmlns:p14="http://schemas.microsoft.com/office/powerpoint/2010/main" val="44430725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Rectangle 1"/>
          <p:cNvSpPr>
            <a:spLocks noGrp="1" noRot="1" noChangeAspect="1" noChangeArrowheads="1"/>
          </p:cNvSpPr>
          <p:nvPr>
            <p:ph type="sldImg"/>
          </p:nvPr>
        </p:nvSpPr>
        <p:spPr>
          <a:solidFill>
            <a:srgbClr val="FFFFFF"/>
          </a:solidFill>
          <a:ln/>
        </p:spPr>
      </p:sp>
      <p:sp>
        <p:nvSpPr>
          <p:cNvPr id="130050" name="Rectangle 2"/>
          <p:cNvSpPr>
            <a:spLocks noGrp="1" noChangeArrowheads="1"/>
          </p:cNvSpPr>
          <p:nvPr>
            <p:ph type="body" idx="1"/>
          </p:nvPr>
        </p:nvSpPr>
        <p:spPr>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 xmlns:a14="http://schemas.microsoft.com/office/drawing/2010/main" val="1"/>
            </a:ext>
          </a:extLst>
        </p:spPr>
        <p:txBody>
          <a:bodyPr/>
          <a:lstStyle/>
          <a:p>
            <a:pPr eaLnBrk="1" hangingPunct="1">
              <a:defRPr/>
            </a:pPr>
            <a:r>
              <a:rPr lang="en-US" dirty="0" smtClean="0">
                <a:solidFill>
                  <a:srgbClr val="000000"/>
                </a:solidFill>
                <a:latin typeface="Calibri" charset="0"/>
                <a:cs typeface="Calibri" charset="0"/>
                <a:sym typeface="Calibri" charset="0"/>
              </a:rPr>
              <a:t>Thin</a:t>
            </a:r>
            <a:r>
              <a:rPr lang="en-US" baseline="0" dirty="0" smtClean="0">
                <a:solidFill>
                  <a:srgbClr val="000000"/>
                </a:solidFill>
                <a:latin typeface="Calibri" charset="0"/>
                <a:cs typeface="Calibri" charset="0"/>
                <a:sym typeface="Calibri" charset="0"/>
              </a:rPr>
              <a:t>k about </a:t>
            </a:r>
            <a:r>
              <a:rPr lang="en-US" dirty="0" smtClean="0">
                <a:solidFill>
                  <a:srgbClr val="000000"/>
                </a:solidFill>
                <a:latin typeface="Calibri" charset="0"/>
                <a:cs typeface="Calibri" charset="0"/>
                <a:sym typeface="Calibri" charset="0"/>
              </a:rPr>
              <a:t>an assessment task that</a:t>
            </a:r>
            <a:r>
              <a:rPr lang="en-US" baseline="0" dirty="0" smtClean="0">
                <a:solidFill>
                  <a:srgbClr val="000000"/>
                </a:solidFill>
                <a:latin typeface="Calibri" charset="0"/>
                <a:cs typeface="Calibri" charset="0"/>
                <a:sym typeface="Calibri" charset="0"/>
              </a:rPr>
              <a:t> you just designed:</a:t>
            </a:r>
          </a:p>
          <a:p>
            <a:pPr marL="171450" indent="-171450" eaLnBrk="1" hangingPunct="1">
              <a:buFont typeface="Arial" charset="0"/>
              <a:buChar char="•"/>
              <a:defRPr/>
            </a:pPr>
            <a:r>
              <a:rPr lang="en-US" baseline="0" dirty="0" smtClean="0">
                <a:solidFill>
                  <a:srgbClr val="000000"/>
                </a:solidFill>
                <a:latin typeface="Calibri" charset="0"/>
                <a:cs typeface="Calibri" charset="0"/>
                <a:sym typeface="Calibri" charset="0"/>
              </a:rPr>
              <a:t>What will make the assessment task useful for you as a teacher?</a:t>
            </a:r>
          </a:p>
          <a:p>
            <a:pPr marL="171450" indent="-171450" eaLnBrk="1" hangingPunct="1">
              <a:buFont typeface="Arial" charset="0"/>
              <a:buChar char="•"/>
              <a:defRPr/>
            </a:pPr>
            <a:r>
              <a:rPr lang="en-US" baseline="0" dirty="0" smtClean="0">
                <a:solidFill>
                  <a:srgbClr val="000000"/>
                </a:solidFill>
                <a:latin typeface="Calibri" charset="0"/>
                <a:cs typeface="Calibri" charset="0"/>
                <a:sym typeface="Calibri" charset="0"/>
              </a:rPr>
              <a:t>What will make the assessment task useful for your students?</a:t>
            </a:r>
          </a:p>
          <a:p>
            <a:pPr marL="171450" indent="-171450" eaLnBrk="1" hangingPunct="1">
              <a:buFont typeface="Arial" charset="0"/>
              <a:buChar char="•"/>
              <a:defRPr/>
            </a:pPr>
            <a:endParaRPr lang="en-US" dirty="0" smtClean="0">
              <a:solidFill>
                <a:srgbClr val="000000"/>
              </a:solidFill>
              <a:latin typeface="Calibri" charset="0"/>
              <a:cs typeface="Calibri" charset="0"/>
              <a:sym typeface="Calibri" charset="0"/>
            </a:endParaRPr>
          </a:p>
          <a:p>
            <a:pPr eaLnBrk="1" hangingPunct="1">
              <a:defRPr/>
            </a:pPr>
            <a:r>
              <a:rPr lang="en-US" dirty="0" smtClean="0">
                <a:solidFill>
                  <a:srgbClr val="000000"/>
                </a:solidFill>
                <a:latin typeface="Calibri" charset="0"/>
                <a:cs typeface="Calibri" charset="0"/>
                <a:sym typeface="Calibri" charset="0"/>
              </a:rPr>
              <a:t>Photo Credit</a:t>
            </a:r>
          </a:p>
          <a:p>
            <a:pPr eaLnBrk="1" hangingPunct="1">
              <a:defRPr/>
            </a:pPr>
            <a:r>
              <a:rPr lang="en-US" dirty="0" err="1" smtClean="0">
                <a:solidFill>
                  <a:srgbClr val="000000"/>
                </a:solidFill>
                <a:latin typeface="Calibri" charset="0"/>
                <a:cs typeface="Calibri" charset="0"/>
                <a:sym typeface="Calibri" charset="0"/>
              </a:rPr>
              <a:t>Pixabay</a:t>
            </a:r>
            <a:r>
              <a:rPr lang="en-US" dirty="0" smtClean="0">
                <a:solidFill>
                  <a:srgbClr val="000000"/>
                </a:solidFill>
                <a:latin typeface="Calibri" charset="0"/>
                <a:cs typeface="Calibri" charset="0"/>
                <a:sym typeface="Calibri" charset="0"/>
              </a:rPr>
              <a:t> No attribution</a:t>
            </a:r>
            <a:r>
              <a:rPr lang="en-US" baseline="0" dirty="0" smtClean="0">
                <a:solidFill>
                  <a:srgbClr val="000000"/>
                </a:solidFill>
                <a:latin typeface="Calibri" charset="0"/>
                <a:cs typeface="Calibri" charset="0"/>
                <a:sym typeface="Calibri" charset="0"/>
              </a:rPr>
              <a:t> needed</a:t>
            </a:r>
            <a:endParaRPr lang="en-US" dirty="0" smtClean="0">
              <a:solidFill>
                <a:srgbClr val="000000"/>
              </a:solidFill>
              <a:latin typeface="Calibri" charset="0"/>
              <a:cs typeface="Calibri" charset="0"/>
              <a:sym typeface="Calibri" charset="0"/>
            </a:endParaRPr>
          </a:p>
        </p:txBody>
      </p:sp>
    </p:spTree>
    <p:extLst>
      <p:ext uri="{BB962C8B-B14F-4D97-AF65-F5344CB8AC3E}">
        <p14:creationId xmlns:p14="http://schemas.microsoft.com/office/powerpoint/2010/main" val="118892716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Rectangle 1"/>
          <p:cNvSpPr>
            <a:spLocks noGrp="1" noRot="1" noChangeAspect="1" noChangeArrowheads="1"/>
          </p:cNvSpPr>
          <p:nvPr>
            <p:ph type="sldImg"/>
          </p:nvPr>
        </p:nvSpPr>
        <p:spPr>
          <a:solidFill>
            <a:srgbClr val="FFFFFF"/>
          </a:solidFill>
          <a:ln/>
        </p:spPr>
      </p:sp>
      <p:sp>
        <p:nvSpPr>
          <p:cNvPr id="145410" name="Rectangle 2"/>
          <p:cNvSpPr>
            <a:spLocks noGrp="1" noChangeArrowheads="1"/>
          </p:cNvSpPr>
          <p:nvPr>
            <p:ph type="body" idx="1"/>
          </p:nvPr>
        </p:nvSpPr>
        <p:spPr>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 xmlns:a14="http://schemas.microsoft.com/office/drawing/2010/main" val="1"/>
            </a:ext>
          </a:extLst>
        </p:spPr>
        <p:txBody>
          <a:bodyPr/>
          <a:lstStyle/>
          <a:p>
            <a:pPr eaLnBrk="1" hangingPunct="1">
              <a:defRPr/>
            </a:pPr>
            <a:r>
              <a:rPr lang="en-US" sz="1300" smtClean="0">
                <a:latin typeface="Calibri" charset="0"/>
                <a:cs typeface="Calibri" charset="0"/>
                <a:sym typeface="Calibri" charset="0"/>
              </a:rPr>
              <a:t>How can you regularly collect evidence of student learning and ensure that it is used by you, as well as your students, to inform teaching and learning?</a:t>
            </a:r>
          </a:p>
        </p:txBody>
      </p:sp>
    </p:spTree>
    <p:extLst>
      <p:ext uri="{BB962C8B-B14F-4D97-AF65-F5344CB8AC3E}">
        <p14:creationId xmlns:p14="http://schemas.microsoft.com/office/powerpoint/2010/main" val="20900923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1"/>
          <p:cNvSpPr>
            <a:spLocks noGrp="1" noRot="1" noChangeAspect="1" noChangeArrowheads="1"/>
          </p:cNvSpPr>
          <p:nvPr>
            <p:ph type="sldImg"/>
          </p:nvPr>
        </p:nvSpPr>
        <p:spPr>
          <a:solidFill>
            <a:srgbClr val="FFFFFF"/>
          </a:solidFill>
          <a:ln/>
        </p:spPr>
      </p:sp>
      <p:sp>
        <p:nvSpPr>
          <p:cNvPr id="46082" name="Rectangle 2"/>
          <p:cNvSpPr>
            <a:spLocks noGrp="1" noChangeArrowheads="1"/>
          </p:cNvSpPr>
          <p:nvPr>
            <p:ph type="body" idx="1"/>
          </p:nvPr>
        </p:nvSpPr>
        <p:spPr>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 xmlns:a14="http://schemas.microsoft.com/office/drawing/2010/main" val="1"/>
            </a:ext>
          </a:extLst>
        </p:spPr>
        <p:txBody>
          <a:bodyPr/>
          <a:lstStyle/>
          <a:p>
            <a:pPr marL="0" indent="0" eaLnBrk="1" hangingPunct="1">
              <a:buClr>
                <a:srgbClr val="000000"/>
              </a:buClr>
              <a:buFont typeface="Calibri" charset="0"/>
              <a:buNone/>
            </a:pPr>
            <a:r>
              <a:rPr lang="en-US" altLang="en-US" dirty="0" smtClean="0">
                <a:solidFill>
                  <a:srgbClr val="000000"/>
                </a:solidFill>
                <a:latin typeface="Calibri" charset="0"/>
                <a:ea typeface="ＭＳ Ｐゴシック" charset="-128"/>
                <a:sym typeface="Calibri" charset="0"/>
              </a:rPr>
              <a:t>Learning</a:t>
            </a:r>
            <a:r>
              <a:rPr lang="en-US" altLang="en-US" baseline="0" dirty="0" smtClean="0">
                <a:solidFill>
                  <a:srgbClr val="000000"/>
                </a:solidFill>
                <a:latin typeface="Calibri" charset="0"/>
                <a:ea typeface="ＭＳ Ｐゴシック" charset="-128"/>
                <a:sym typeface="Calibri" charset="0"/>
              </a:rPr>
              <a:t> targets for today’s workshop are:</a:t>
            </a:r>
            <a:endParaRPr lang="en-US" altLang="en-US" dirty="0" smtClean="0">
              <a:solidFill>
                <a:srgbClr val="000000"/>
              </a:solidFill>
              <a:latin typeface="Calibri" charset="0"/>
              <a:ea typeface="ＭＳ Ｐゴシック" charset="-128"/>
              <a:sym typeface="Calibri" charset="0"/>
            </a:endParaRPr>
          </a:p>
          <a:p>
            <a:pPr marL="342900" indent="-342900" eaLnBrk="1" hangingPunct="1">
              <a:buClr>
                <a:srgbClr val="000000"/>
              </a:buClr>
              <a:buFont typeface="Calibri" charset="0"/>
              <a:buChar char="•"/>
            </a:pPr>
            <a:r>
              <a:rPr lang="en-US" altLang="en-US" dirty="0" smtClean="0">
                <a:solidFill>
                  <a:srgbClr val="000000"/>
                </a:solidFill>
                <a:latin typeface="Calibri" charset="0"/>
                <a:ea typeface="ＭＳ Ｐゴシック" charset="-128"/>
                <a:sym typeface="Calibri" charset="0"/>
              </a:rPr>
              <a:t>Reflect </a:t>
            </a:r>
            <a:r>
              <a:rPr lang="en-US" altLang="en-US" dirty="0">
                <a:solidFill>
                  <a:srgbClr val="000000"/>
                </a:solidFill>
                <a:latin typeface="Calibri" charset="0"/>
                <a:ea typeface="ＭＳ Ｐゴシック" charset="-128"/>
                <a:sym typeface="Calibri" charset="0"/>
              </a:rPr>
              <a:t>on current understanding of the elements of teaching and learning</a:t>
            </a:r>
          </a:p>
          <a:p>
            <a:pPr marL="342900" indent="-342900" eaLnBrk="1" hangingPunct="1">
              <a:buClr>
                <a:srgbClr val="000000"/>
              </a:buClr>
              <a:buFont typeface="Calibri" charset="0"/>
              <a:buChar char="•"/>
            </a:pPr>
            <a:r>
              <a:rPr lang="en-US" altLang="en-US" dirty="0">
                <a:solidFill>
                  <a:srgbClr val="000000"/>
                </a:solidFill>
                <a:latin typeface="Calibri" charset="0"/>
                <a:ea typeface="ＭＳ Ｐゴシック" charset="-128"/>
                <a:sym typeface="Calibri" charset="0"/>
              </a:rPr>
              <a:t>Increase understanding of how to collect and analyze evidence of student thinking (we</a:t>
            </a:r>
            <a:r>
              <a:rPr lang="ja-JP" altLang="en-US" dirty="0">
                <a:solidFill>
                  <a:srgbClr val="000000"/>
                </a:solidFill>
                <a:latin typeface="Arial" charset="0"/>
                <a:ea typeface="ＭＳ Ｐゴシック" charset="-128"/>
                <a:sym typeface="Calibri" charset="0"/>
              </a:rPr>
              <a:t>’</a:t>
            </a:r>
            <a:r>
              <a:rPr lang="en-US" altLang="ja-JP" dirty="0" err="1">
                <a:solidFill>
                  <a:srgbClr val="000000"/>
                </a:solidFill>
                <a:latin typeface="Calibri" charset="0"/>
                <a:ea typeface="ＭＳ Ｐゴシック" charset="-128"/>
                <a:sym typeface="Calibri" charset="0"/>
              </a:rPr>
              <a:t>ll</a:t>
            </a:r>
            <a:r>
              <a:rPr lang="en-US" altLang="ja-JP" dirty="0">
                <a:solidFill>
                  <a:srgbClr val="000000"/>
                </a:solidFill>
                <a:latin typeface="Calibri" charset="0"/>
                <a:ea typeface="ＭＳ Ｐゴシック" charset="-128"/>
                <a:sym typeface="Calibri" charset="0"/>
              </a:rPr>
              <a:t> break this up over two sessions- first we</a:t>
            </a:r>
            <a:r>
              <a:rPr lang="ja-JP" altLang="en-US" dirty="0">
                <a:solidFill>
                  <a:srgbClr val="000000"/>
                </a:solidFill>
                <a:latin typeface="Arial" charset="0"/>
                <a:ea typeface="ＭＳ Ｐゴシック" charset="-128"/>
                <a:sym typeface="Calibri" charset="0"/>
              </a:rPr>
              <a:t>’</a:t>
            </a:r>
            <a:r>
              <a:rPr lang="en-US" altLang="ja-JP" dirty="0" err="1">
                <a:solidFill>
                  <a:srgbClr val="000000"/>
                </a:solidFill>
                <a:latin typeface="Calibri" charset="0"/>
                <a:ea typeface="ＭＳ Ｐゴシック" charset="-128"/>
                <a:sym typeface="Calibri" charset="0"/>
              </a:rPr>
              <a:t>ll</a:t>
            </a:r>
            <a:r>
              <a:rPr lang="en-US" altLang="ja-JP" dirty="0">
                <a:solidFill>
                  <a:srgbClr val="000000"/>
                </a:solidFill>
                <a:latin typeface="Calibri" charset="0"/>
                <a:ea typeface="ＭＳ Ｐゴシック" charset="-128"/>
                <a:sym typeface="Calibri" charset="0"/>
              </a:rPr>
              <a:t> </a:t>
            </a:r>
            <a:r>
              <a:rPr lang="en-US" altLang="ja-JP" dirty="0" smtClean="0">
                <a:solidFill>
                  <a:srgbClr val="000000"/>
                </a:solidFill>
                <a:latin typeface="Calibri" charset="0"/>
                <a:ea typeface="ＭＳ Ｐゴシック" charset="-128"/>
                <a:sym typeface="Calibri" charset="0"/>
              </a:rPr>
              <a:t>look</a:t>
            </a:r>
            <a:r>
              <a:rPr lang="en-US" altLang="ja-JP" baseline="0" dirty="0" smtClean="0">
                <a:solidFill>
                  <a:srgbClr val="000000"/>
                </a:solidFill>
                <a:latin typeface="Calibri" charset="0"/>
                <a:ea typeface="ＭＳ Ｐゴシック" charset="-128"/>
                <a:sym typeface="Calibri" charset="0"/>
              </a:rPr>
              <a:t> at student work</a:t>
            </a:r>
            <a:r>
              <a:rPr lang="en-US" altLang="ja-JP" dirty="0" smtClean="0">
                <a:solidFill>
                  <a:srgbClr val="000000"/>
                </a:solidFill>
                <a:latin typeface="Calibri" charset="0"/>
                <a:ea typeface="ＭＳ Ｐゴシック" charset="-128"/>
                <a:sym typeface="Calibri" charset="0"/>
              </a:rPr>
              <a:t> </a:t>
            </a:r>
            <a:r>
              <a:rPr lang="en-US" altLang="ja-JP" dirty="0">
                <a:solidFill>
                  <a:srgbClr val="000000"/>
                </a:solidFill>
                <a:latin typeface="Calibri" charset="0"/>
                <a:ea typeface="ＭＳ Ｐゴシック" charset="-128"/>
                <a:sym typeface="Calibri" charset="0"/>
              </a:rPr>
              <a:t>as PLCs to understand what we might gain by </a:t>
            </a:r>
            <a:r>
              <a:rPr lang="en-US" altLang="ja-JP" dirty="0" smtClean="0">
                <a:solidFill>
                  <a:srgbClr val="000000"/>
                </a:solidFill>
                <a:latin typeface="Calibri" charset="0"/>
                <a:ea typeface="ＭＳ Ｐゴシック" charset="-128"/>
                <a:sym typeface="Calibri" charset="0"/>
              </a:rPr>
              <a:t>looking</a:t>
            </a:r>
            <a:r>
              <a:rPr lang="en-US" altLang="ja-JP" baseline="0" dirty="0" smtClean="0">
                <a:solidFill>
                  <a:srgbClr val="000000"/>
                </a:solidFill>
                <a:latin typeface="Calibri" charset="0"/>
                <a:ea typeface="ＭＳ Ｐゴシック" charset="-128"/>
                <a:sym typeface="Calibri" charset="0"/>
              </a:rPr>
              <a:t> at student work </a:t>
            </a:r>
            <a:r>
              <a:rPr lang="en-US" altLang="ja-JP" dirty="0" smtClean="0">
                <a:solidFill>
                  <a:srgbClr val="000000"/>
                </a:solidFill>
                <a:latin typeface="Calibri" charset="0"/>
                <a:ea typeface="ＭＳ Ｐゴシック" charset="-128"/>
                <a:sym typeface="Calibri" charset="0"/>
              </a:rPr>
              <a:t>with </a:t>
            </a:r>
            <a:r>
              <a:rPr lang="en-US" altLang="ja-JP" dirty="0">
                <a:solidFill>
                  <a:srgbClr val="000000"/>
                </a:solidFill>
                <a:latin typeface="Calibri" charset="0"/>
                <a:ea typeface="ＭＳ Ｐゴシック" charset="-128"/>
                <a:sym typeface="Calibri" charset="0"/>
              </a:rPr>
              <a:t>colleagues and this afternoon, we</a:t>
            </a:r>
            <a:r>
              <a:rPr lang="ja-JP" altLang="en-US" dirty="0">
                <a:solidFill>
                  <a:srgbClr val="000000"/>
                </a:solidFill>
                <a:latin typeface="Arial" charset="0"/>
                <a:ea typeface="ＭＳ Ｐゴシック" charset="-128"/>
                <a:sym typeface="Calibri" charset="0"/>
              </a:rPr>
              <a:t>’</a:t>
            </a:r>
            <a:r>
              <a:rPr lang="en-US" altLang="ja-JP" dirty="0" err="1">
                <a:solidFill>
                  <a:srgbClr val="000000"/>
                </a:solidFill>
                <a:latin typeface="Calibri" charset="0"/>
                <a:ea typeface="ＭＳ Ｐゴシック" charset="-128"/>
                <a:sym typeface="Calibri" charset="0"/>
              </a:rPr>
              <a:t>ll</a:t>
            </a:r>
            <a:r>
              <a:rPr lang="en-US" altLang="ja-JP" dirty="0">
                <a:solidFill>
                  <a:srgbClr val="000000"/>
                </a:solidFill>
                <a:latin typeface="Calibri" charset="0"/>
                <a:ea typeface="ＭＳ Ｐゴシック" charset="-128"/>
                <a:sym typeface="Calibri" charset="0"/>
              </a:rPr>
              <a:t> design assessment tasks that will help gather evidence of student understanding of our planned learning targets</a:t>
            </a:r>
          </a:p>
          <a:p>
            <a:pPr marL="342900" indent="-342900" eaLnBrk="1" hangingPunct="1">
              <a:buClr>
                <a:srgbClr val="000000"/>
              </a:buClr>
              <a:buFont typeface="Calibri" charset="0"/>
              <a:buChar char="•"/>
            </a:pPr>
            <a:r>
              <a:rPr lang="en-US" altLang="en-US" dirty="0">
                <a:solidFill>
                  <a:srgbClr val="000000"/>
                </a:solidFill>
                <a:latin typeface="Calibri" charset="0"/>
                <a:ea typeface="ＭＳ Ｐゴシック" charset="-128"/>
                <a:sym typeface="Calibri" charset="0"/>
              </a:rPr>
              <a:t>Increase understanding of the role of PLCs in supporting instructional improvement based on evidence of student </a:t>
            </a:r>
            <a:r>
              <a:rPr lang="en-US" altLang="en-US" dirty="0" smtClean="0">
                <a:solidFill>
                  <a:srgbClr val="000000"/>
                </a:solidFill>
                <a:latin typeface="Calibri" charset="0"/>
                <a:ea typeface="ＭＳ Ｐゴシック" charset="-128"/>
                <a:sym typeface="Calibri" charset="0"/>
              </a:rPr>
              <a:t>understanding</a:t>
            </a:r>
          </a:p>
          <a:p>
            <a:pPr marL="342900" indent="-342900" eaLnBrk="1" hangingPunct="1">
              <a:buClr>
                <a:srgbClr val="000000"/>
              </a:buClr>
              <a:buFont typeface="Calibri" charset="0"/>
              <a:buChar char="•"/>
            </a:pPr>
            <a:endParaRPr lang="en-US" altLang="en-US" dirty="0" smtClean="0">
              <a:solidFill>
                <a:srgbClr val="000000"/>
              </a:solidFill>
              <a:latin typeface="Calibri" charset="0"/>
              <a:ea typeface="ＭＳ Ｐゴシック" charset="-128"/>
              <a:sym typeface="Calibri" charset="0"/>
            </a:endParaRPr>
          </a:p>
          <a:p>
            <a:pPr marL="0" indent="0" eaLnBrk="1" hangingPunct="1">
              <a:buClr>
                <a:srgbClr val="000000"/>
              </a:buClr>
              <a:buFont typeface="Calibri" charset="0"/>
              <a:buNone/>
            </a:pPr>
            <a:r>
              <a:rPr lang="en-US" altLang="en-US" dirty="0" smtClean="0">
                <a:solidFill>
                  <a:srgbClr val="000000"/>
                </a:solidFill>
                <a:latin typeface="Calibri" charset="0"/>
                <a:ea typeface="ＭＳ Ｐゴシック" charset="-128"/>
                <a:sym typeface="Calibri" charset="0"/>
              </a:rPr>
              <a:t>Photo Credit</a:t>
            </a:r>
          </a:p>
          <a:p>
            <a:pPr marL="0" indent="0" eaLnBrk="1" hangingPunct="1">
              <a:buClr>
                <a:srgbClr val="000000"/>
              </a:buClr>
              <a:buFont typeface="Calibri" charset="0"/>
              <a:buNone/>
            </a:pPr>
            <a:r>
              <a:rPr lang="en-US" altLang="en-US" dirty="0" err="1" smtClean="0">
                <a:solidFill>
                  <a:srgbClr val="000000"/>
                </a:solidFill>
                <a:latin typeface="Calibri" charset="0"/>
                <a:ea typeface="ＭＳ Ｐゴシック" charset="-128"/>
                <a:sym typeface="Calibri" charset="0"/>
              </a:rPr>
              <a:t>Pixabay</a:t>
            </a:r>
            <a:r>
              <a:rPr lang="en-US" altLang="en-US" dirty="0" smtClean="0">
                <a:solidFill>
                  <a:srgbClr val="000000"/>
                </a:solidFill>
                <a:latin typeface="Calibri" charset="0"/>
                <a:ea typeface="ＭＳ Ｐゴシック" charset="-128"/>
                <a:sym typeface="Calibri" charset="0"/>
              </a:rPr>
              <a:t>- No attribution needed</a:t>
            </a:r>
            <a:endParaRPr lang="en-US" altLang="en-US" dirty="0">
              <a:solidFill>
                <a:srgbClr val="000000"/>
              </a:solidFill>
              <a:latin typeface="Calibri" charset="0"/>
              <a:ea typeface="ＭＳ Ｐゴシック" charset="-128"/>
              <a:sym typeface="Calibri" charset="0"/>
            </a:endParaRPr>
          </a:p>
        </p:txBody>
      </p:sp>
    </p:spTree>
    <p:extLst>
      <p:ext uri="{BB962C8B-B14F-4D97-AF65-F5344CB8AC3E}">
        <p14:creationId xmlns:p14="http://schemas.microsoft.com/office/powerpoint/2010/main" val="180830290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en-US" altLang="en-US" sz="1200" dirty="0" smtClean="0">
                <a:solidFill>
                  <a:schemeClr val="tx1"/>
                </a:solidFill>
                <a:latin typeface="Calibri" charset="0"/>
                <a:ea typeface="ＭＳ Ｐゴシック" charset="-128"/>
                <a:sym typeface="Calibri" charset="0"/>
              </a:rPr>
              <a:t>PLCs reflect on present state of collaborative practice and make commitments for the rest of the year</a:t>
            </a:r>
          </a:p>
          <a:p>
            <a:endParaRPr lang="en-US" dirty="0" smtClean="0"/>
          </a:p>
          <a:p>
            <a:r>
              <a:rPr lang="en-US" dirty="0" smtClean="0"/>
              <a:t>Photo Credit</a:t>
            </a:r>
          </a:p>
          <a:p>
            <a:r>
              <a:rPr lang="en-US" dirty="0" smtClean="0"/>
              <a:t>Future</a:t>
            </a:r>
            <a:r>
              <a:rPr lang="en-US" baseline="0" dirty="0" smtClean="0"/>
              <a:t> Past and Present Sign In the Sky/ </a:t>
            </a:r>
          </a:p>
          <a:p>
            <a:r>
              <a:rPr lang="en-US" baseline="0" dirty="0" smtClean="0"/>
              <a:t>Photo URL https://six11.files.wordpress.com/2010/06/past-present-future-</a:t>
            </a:r>
            <a:r>
              <a:rPr lang="en-US" baseline="0" dirty="0" err="1" smtClean="0"/>
              <a:t>sign.jpg</a:t>
            </a:r>
            <a:endParaRPr lang="en-US" dirty="0"/>
          </a:p>
        </p:txBody>
      </p:sp>
    </p:spTree>
    <p:extLst>
      <p:ext uri="{BB962C8B-B14F-4D97-AF65-F5344CB8AC3E}">
        <p14:creationId xmlns:p14="http://schemas.microsoft.com/office/powerpoint/2010/main" val="9031898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3" name="Rectangle 1"/>
          <p:cNvSpPr>
            <a:spLocks noGrp="1" noRot="1" noChangeAspect="1" noChangeArrowheads="1"/>
          </p:cNvSpPr>
          <p:nvPr>
            <p:ph type="sldImg"/>
          </p:nvPr>
        </p:nvSpPr>
        <p:spPr>
          <a:solidFill>
            <a:srgbClr val="FFFFFF"/>
          </a:solidFill>
          <a:ln/>
        </p:spPr>
      </p:sp>
      <p:sp>
        <p:nvSpPr>
          <p:cNvPr id="151554" name="Rectangle 2"/>
          <p:cNvSpPr>
            <a:spLocks noGrp="1" noChangeArrowheads="1"/>
          </p:cNvSpPr>
          <p:nvPr>
            <p:ph type="body" idx="1"/>
          </p:nvPr>
        </p:nvSpPr>
        <p:spPr>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 xmlns:a14="http://schemas.microsoft.com/office/drawing/2010/main" val="1"/>
            </a:ext>
          </a:extLst>
        </p:spPr>
        <p:txBody>
          <a:bodyPr/>
          <a:lstStyle/>
          <a:p>
            <a:pPr marL="0" indent="0" eaLnBrk="1" hangingPunct="1">
              <a:buFont typeface="Arial" charset="0"/>
              <a:buNone/>
              <a:defRPr/>
            </a:pPr>
            <a:r>
              <a:rPr lang="en-US" dirty="0" smtClean="0">
                <a:solidFill>
                  <a:srgbClr val="000000"/>
                </a:solidFill>
                <a:latin typeface="Calibri" charset="0"/>
                <a:cs typeface="Calibri" charset="0"/>
                <a:sym typeface="Calibri" charset="0"/>
              </a:rPr>
              <a:t>According to the latest PLC survey, potential areas for</a:t>
            </a:r>
            <a:r>
              <a:rPr lang="en-US" baseline="0" dirty="0" smtClean="0">
                <a:solidFill>
                  <a:srgbClr val="000000"/>
                </a:solidFill>
                <a:latin typeface="Calibri" charset="0"/>
                <a:cs typeface="Calibri" charset="0"/>
                <a:sym typeface="Calibri" charset="0"/>
              </a:rPr>
              <a:t> PLCs to improve include:</a:t>
            </a:r>
          </a:p>
          <a:p>
            <a:pPr marL="0" indent="0" eaLnBrk="1" hangingPunct="1">
              <a:buFont typeface="Arial" charset="0"/>
              <a:buNone/>
              <a:defRPr/>
            </a:pPr>
            <a:endParaRPr lang="en-US" dirty="0" smtClean="0">
              <a:solidFill>
                <a:srgbClr val="000000"/>
              </a:solidFill>
              <a:latin typeface="Calibri" charset="0"/>
              <a:cs typeface="Calibri" charset="0"/>
              <a:sym typeface="Calibri" charset="0"/>
            </a:endParaRPr>
          </a:p>
          <a:p>
            <a:pPr marL="342900" indent="-342900" eaLnBrk="1" hangingPunct="1">
              <a:buFont typeface="Arial" charset="0"/>
              <a:buChar char="•"/>
              <a:defRPr/>
            </a:pPr>
            <a:r>
              <a:rPr lang="en-US" dirty="0" smtClean="0">
                <a:solidFill>
                  <a:srgbClr val="000000"/>
                </a:solidFill>
                <a:latin typeface="Calibri" charset="0"/>
                <a:cs typeface="Calibri" charset="0"/>
                <a:sym typeface="Calibri" charset="0"/>
              </a:rPr>
              <a:t>Have a clearer focus: around content and standards, around research, around learning progressions</a:t>
            </a:r>
          </a:p>
          <a:p>
            <a:pPr marL="342900" indent="-342900" eaLnBrk="1" hangingPunct="1">
              <a:buFont typeface="Arial" charset="0"/>
              <a:buChar char="•"/>
              <a:defRPr/>
            </a:pPr>
            <a:r>
              <a:rPr lang="en-US" dirty="0" smtClean="0">
                <a:solidFill>
                  <a:srgbClr val="000000"/>
                </a:solidFill>
                <a:latin typeface="Calibri" charset="0"/>
                <a:cs typeface="Calibri" charset="0"/>
                <a:sym typeface="Calibri" charset="0"/>
              </a:rPr>
              <a:t>Sharing, collecting student work</a:t>
            </a:r>
          </a:p>
          <a:p>
            <a:pPr marL="342900" indent="-342900" eaLnBrk="1" hangingPunct="1">
              <a:buFont typeface="Arial" charset="0"/>
              <a:buChar char="•"/>
              <a:defRPr/>
            </a:pPr>
            <a:r>
              <a:rPr lang="en-US" dirty="0" smtClean="0">
                <a:solidFill>
                  <a:srgbClr val="000000"/>
                </a:solidFill>
                <a:latin typeface="Calibri" charset="0"/>
                <a:cs typeface="Calibri" charset="0"/>
                <a:sym typeface="Calibri" charset="0"/>
              </a:rPr>
              <a:t>Challenging, questioning each other more</a:t>
            </a:r>
          </a:p>
          <a:p>
            <a:pPr marL="342900" indent="-342900" eaLnBrk="1" hangingPunct="1">
              <a:buFont typeface="Arial" charset="0"/>
              <a:buChar char="•"/>
              <a:defRPr/>
            </a:pPr>
            <a:r>
              <a:rPr lang="en-US" dirty="0" smtClean="0">
                <a:solidFill>
                  <a:srgbClr val="000000"/>
                </a:solidFill>
                <a:latin typeface="Calibri" charset="0"/>
                <a:cs typeface="Calibri" charset="0"/>
                <a:sym typeface="Calibri" charset="0"/>
              </a:rPr>
              <a:t>Follow through outside of meetings, observe classrooms</a:t>
            </a:r>
          </a:p>
          <a:p>
            <a:pPr marL="342900" indent="-342900" eaLnBrk="1" hangingPunct="1">
              <a:buFont typeface="Arial" charset="0"/>
              <a:buChar char="•"/>
              <a:defRPr/>
            </a:pPr>
            <a:r>
              <a:rPr lang="en-US" dirty="0" smtClean="0">
                <a:solidFill>
                  <a:srgbClr val="000000"/>
                </a:solidFill>
                <a:latin typeface="Calibri" charset="0"/>
                <a:cs typeface="Calibri" charset="0"/>
                <a:sym typeface="Calibri" charset="0"/>
              </a:rPr>
              <a:t>Be accountable to action plan</a:t>
            </a:r>
          </a:p>
          <a:p>
            <a:pPr marL="0" indent="0" eaLnBrk="1" hangingPunct="1">
              <a:buFont typeface="Arial" charset="0"/>
              <a:buNone/>
              <a:defRPr/>
            </a:pPr>
            <a:endParaRPr lang="en-US" dirty="0" smtClean="0">
              <a:solidFill>
                <a:srgbClr val="000000"/>
              </a:solidFill>
              <a:latin typeface="Calibri" charset="0"/>
              <a:cs typeface="Calibri" charset="0"/>
              <a:sym typeface="Calibri" charset="0"/>
            </a:endParaRPr>
          </a:p>
          <a:p>
            <a:pPr marL="0" indent="0" eaLnBrk="1" hangingPunct="1">
              <a:buFont typeface="Arial" charset="0"/>
              <a:buNone/>
              <a:defRPr/>
            </a:pPr>
            <a:r>
              <a:rPr lang="en-US" dirty="0" smtClean="0">
                <a:solidFill>
                  <a:srgbClr val="000000"/>
                </a:solidFill>
                <a:latin typeface="Calibri" charset="0"/>
                <a:cs typeface="Calibri" charset="0"/>
                <a:sym typeface="Calibri" charset="0"/>
              </a:rPr>
              <a:t>Photo</a:t>
            </a:r>
            <a:r>
              <a:rPr lang="en-US" baseline="0" dirty="0" smtClean="0">
                <a:solidFill>
                  <a:srgbClr val="000000"/>
                </a:solidFill>
                <a:latin typeface="Calibri" charset="0"/>
                <a:cs typeface="Calibri" charset="0"/>
                <a:sym typeface="Calibri" charset="0"/>
              </a:rPr>
              <a:t> Credit</a:t>
            </a:r>
          </a:p>
          <a:p>
            <a:pPr marL="0" indent="0" eaLnBrk="1" hangingPunct="1">
              <a:buFont typeface="Arial" charset="0"/>
              <a:buNone/>
              <a:defRPr/>
            </a:pPr>
            <a:r>
              <a:rPr lang="en-US" baseline="0" dirty="0" err="1" smtClean="0">
                <a:solidFill>
                  <a:srgbClr val="000000"/>
                </a:solidFill>
                <a:latin typeface="Calibri" charset="0"/>
                <a:cs typeface="Calibri" charset="0"/>
                <a:sym typeface="Calibri" charset="0"/>
              </a:rPr>
              <a:t>Pixabay</a:t>
            </a:r>
            <a:r>
              <a:rPr lang="en-US" baseline="0" dirty="0" smtClean="0">
                <a:solidFill>
                  <a:srgbClr val="000000"/>
                </a:solidFill>
                <a:latin typeface="Calibri" charset="0"/>
                <a:cs typeface="Calibri" charset="0"/>
                <a:sym typeface="Calibri" charset="0"/>
              </a:rPr>
              <a:t>- no attribution needed</a:t>
            </a:r>
            <a:endParaRPr lang="en-US" dirty="0" smtClean="0">
              <a:solidFill>
                <a:srgbClr val="000000"/>
              </a:solidFill>
              <a:latin typeface="Calibri" charset="0"/>
              <a:cs typeface="Calibri" charset="0"/>
              <a:sym typeface="Calibri" charset="0"/>
            </a:endParaRPr>
          </a:p>
        </p:txBody>
      </p:sp>
    </p:spTree>
    <p:extLst>
      <p:ext uri="{BB962C8B-B14F-4D97-AF65-F5344CB8AC3E}">
        <p14:creationId xmlns:p14="http://schemas.microsoft.com/office/powerpoint/2010/main" val="179246541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1" name="Rectangle 1"/>
          <p:cNvSpPr>
            <a:spLocks noGrp="1" noRot="1" noChangeAspect="1" noChangeArrowheads="1"/>
          </p:cNvSpPr>
          <p:nvPr>
            <p:ph type="sldImg"/>
          </p:nvPr>
        </p:nvSpPr>
        <p:spPr>
          <a:solidFill>
            <a:srgbClr val="FFFFFF"/>
          </a:solidFill>
          <a:ln/>
        </p:spPr>
      </p:sp>
      <p:sp>
        <p:nvSpPr>
          <p:cNvPr id="153602" name="Rectangle 2"/>
          <p:cNvSpPr>
            <a:spLocks noGrp="1" noChangeArrowheads="1"/>
          </p:cNvSpPr>
          <p:nvPr>
            <p:ph type="body" idx="1"/>
          </p:nvPr>
        </p:nvSpPr>
        <p:spPr>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 xmlns:a14="http://schemas.microsoft.com/office/drawing/2010/main" val="1"/>
            </a:ext>
          </a:extLst>
        </p:spPr>
        <p:txBody>
          <a:bodyPr/>
          <a:lstStyle/>
          <a:p>
            <a:pPr marL="39688" eaLnBrk="1" hangingPunct="1">
              <a:defRPr/>
            </a:pPr>
            <a:r>
              <a:rPr lang="en-US" dirty="0" smtClean="0">
                <a:solidFill>
                  <a:srgbClr val="343434"/>
                </a:solidFill>
                <a:latin typeface="Calibri" charset="0"/>
                <a:cs typeface="Calibri" charset="0"/>
                <a:sym typeface="Calibri" charset="0"/>
              </a:rPr>
              <a:t> Revised PLC schedules for at least 8 hours of meetings to Shannon before end of day</a:t>
            </a:r>
          </a:p>
          <a:p>
            <a:pPr marL="39688" eaLnBrk="1" hangingPunct="1">
              <a:defRPr/>
            </a:pPr>
            <a:r>
              <a:rPr lang="en-US" dirty="0" smtClean="0">
                <a:solidFill>
                  <a:srgbClr val="1A1A1A"/>
                </a:solidFill>
                <a:latin typeface="Calibri" charset="0"/>
                <a:cs typeface="Calibri" charset="0"/>
                <a:sym typeface="Calibri" charset="0"/>
              </a:rPr>
              <a:t>Additional 8 hours of collaborative time:</a:t>
            </a:r>
          </a:p>
          <a:p>
            <a:pPr marL="39688" eaLnBrk="1" hangingPunct="1">
              <a:buClr>
                <a:srgbClr val="1A1A1A"/>
              </a:buClr>
              <a:buSzPct val="125000"/>
              <a:buFont typeface="Calibri" charset="0"/>
              <a:buChar char="•"/>
              <a:defRPr/>
            </a:pPr>
            <a:r>
              <a:rPr lang="en-US" dirty="0" smtClean="0">
                <a:solidFill>
                  <a:srgbClr val="1A1A1A"/>
                </a:solidFill>
                <a:latin typeface="Calibri" charset="0"/>
                <a:cs typeface="Calibri" charset="0"/>
                <a:sym typeface="Calibri" charset="0"/>
              </a:rPr>
              <a:t>PLC special project (combined disciplines?  combined schools?)</a:t>
            </a:r>
          </a:p>
          <a:p>
            <a:pPr marL="39688" eaLnBrk="1" hangingPunct="1">
              <a:buClr>
                <a:srgbClr val="1A1A1A"/>
              </a:buClr>
              <a:buSzPct val="125000"/>
              <a:buFont typeface="Calibri" charset="0"/>
              <a:buChar char="•"/>
              <a:defRPr/>
            </a:pPr>
            <a:r>
              <a:rPr lang="en-US" dirty="0" smtClean="0">
                <a:solidFill>
                  <a:srgbClr val="1A1A1A"/>
                </a:solidFill>
                <a:latin typeface="Calibri" charset="0"/>
                <a:cs typeface="Calibri" charset="0"/>
                <a:sym typeface="Calibri" charset="0"/>
              </a:rPr>
              <a:t>Plan involves classroom implementation and collection of evidence</a:t>
            </a:r>
          </a:p>
          <a:p>
            <a:pPr marL="39688" eaLnBrk="1" hangingPunct="1">
              <a:buClr>
                <a:srgbClr val="1A1A1A"/>
              </a:buClr>
              <a:buSzPct val="125000"/>
              <a:buFont typeface="Calibri" charset="0"/>
              <a:buChar char="•"/>
              <a:defRPr/>
            </a:pPr>
            <a:r>
              <a:rPr lang="en-US" dirty="0" smtClean="0">
                <a:solidFill>
                  <a:srgbClr val="1A1A1A"/>
                </a:solidFill>
                <a:latin typeface="Calibri" charset="0"/>
                <a:cs typeface="Calibri" charset="0"/>
                <a:sym typeface="Calibri" charset="0"/>
              </a:rPr>
              <a:t>Plan to Shannon by February 15th</a:t>
            </a:r>
          </a:p>
          <a:p>
            <a:pPr marL="39688" eaLnBrk="1" hangingPunct="1">
              <a:buClr>
                <a:srgbClr val="1A1A1A"/>
              </a:buClr>
              <a:buSzPct val="125000"/>
              <a:buFont typeface="Calibri" charset="0"/>
              <a:buChar char="•"/>
              <a:defRPr/>
            </a:pPr>
            <a:endParaRPr lang="en-US" dirty="0" smtClean="0">
              <a:solidFill>
                <a:srgbClr val="1A1A1A"/>
              </a:solidFill>
              <a:latin typeface="Calibri" charset="0"/>
              <a:cs typeface="Calibri" charset="0"/>
              <a:sym typeface="Calibri" charset="0"/>
            </a:endParaRPr>
          </a:p>
          <a:p>
            <a:pPr marL="39688" eaLnBrk="1" hangingPunct="1">
              <a:buClr>
                <a:srgbClr val="1A1A1A"/>
              </a:buClr>
              <a:buSzPct val="125000"/>
              <a:buFont typeface="Calibri" charset="0"/>
              <a:buChar char="•"/>
              <a:defRPr/>
            </a:pPr>
            <a:r>
              <a:rPr lang="en-US" dirty="0" smtClean="0">
                <a:solidFill>
                  <a:srgbClr val="1A1A1A"/>
                </a:solidFill>
                <a:latin typeface="Calibri" charset="0"/>
                <a:cs typeface="Calibri" charset="0"/>
                <a:sym typeface="Calibri" charset="0"/>
              </a:rPr>
              <a:t>New Documentation forms- Roles and responsibilities/ action plans</a:t>
            </a:r>
          </a:p>
          <a:p>
            <a:pPr marL="39688" eaLnBrk="1" hangingPunct="1">
              <a:buClr>
                <a:srgbClr val="1A1A1A"/>
              </a:buClr>
              <a:buSzPct val="125000"/>
              <a:buFont typeface="Calibri" charset="0"/>
              <a:buChar char="•"/>
              <a:defRPr/>
            </a:pPr>
            <a:r>
              <a:rPr lang="en-US" dirty="0" smtClean="0">
                <a:solidFill>
                  <a:srgbClr val="1A1A1A"/>
                </a:solidFill>
                <a:latin typeface="Calibri" charset="0"/>
                <a:cs typeface="Calibri" charset="0"/>
                <a:sym typeface="Calibri" charset="0"/>
              </a:rPr>
              <a:t>PLC options</a:t>
            </a:r>
          </a:p>
        </p:txBody>
      </p:sp>
    </p:spTree>
    <p:extLst>
      <p:ext uri="{BB962C8B-B14F-4D97-AF65-F5344CB8AC3E}">
        <p14:creationId xmlns:p14="http://schemas.microsoft.com/office/powerpoint/2010/main" val="10656802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1"/>
          <p:cNvSpPr>
            <a:spLocks noGrp="1" noRot="1" noChangeAspect="1" noChangeArrowheads="1" noTextEdit="1"/>
          </p:cNvSpPr>
          <p:nvPr>
            <p:ph type="sldImg"/>
          </p:nvPr>
        </p:nvSpPr>
        <p:spPr>
          <a:solidFill>
            <a:srgbClr val="FFFFFF"/>
          </a:solidFill>
          <a:ln/>
        </p:spPr>
      </p:sp>
      <p:sp>
        <p:nvSpPr>
          <p:cNvPr id="64514"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smtClean="0">
                <a:latin typeface="Helvetica" charset="0"/>
                <a:ea typeface="ＭＳ Ｐゴシック" charset="-128"/>
                <a:sym typeface="Helvetica" charset="0"/>
              </a:rPr>
              <a:t>Don</a:t>
            </a:r>
            <a:r>
              <a:rPr lang="ja-JP" altLang="en-US" dirty="0" smtClean="0">
                <a:latin typeface="Arial" charset="0"/>
                <a:ea typeface="ＭＳ Ｐゴシック" charset="-128"/>
                <a:sym typeface="Helvetica" charset="0"/>
              </a:rPr>
              <a:t>’</a:t>
            </a:r>
            <a:r>
              <a:rPr lang="en-US" altLang="ja-JP" dirty="0" smtClean="0">
                <a:latin typeface="Helvetica" charset="0"/>
                <a:ea typeface="ＭＳ Ｐゴシック" charset="-128"/>
                <a:sym typeface="Helvetica" charset="0"/>
              </a:rPr>
              <a:t>t forget the norms we</a:t>
            </a:r>
            <a:r>
              <a:rPr lang="ja-JP" altLang="en-US" dirty="0" smtClean="0">
                <a:latin typeface="Arial" charset="0"/>
                <a:ea typeface="ＭＳ Ｐゴシック" charset="-128"/>
                <a:sym typeface="Helvetica" charset="0"/>
              </a:rPr>
              <a:t>’</a:t>
            </a:r>
            <a:r>
              <a:rPr lang="en-US" altLang="ja-JP" dirty="0" err="1" smtClean="0">
                <a:latin typeface="Helvetica" charset="0"/>
                <a:ea typeface="ＭＳ Ｐゴシック" charset="-128"/>
                <a:sym typeface="Helvetica" charset="0"/>
              </a:rPr>
              <a:t>ve</a:t>
            </a:r>
            <a:r>
              <a:rPr lang="en-US" altLang="ja-JP" dirty="0" smtClean="0">
                <a:latin typeface="Helvetica" charset="0"/>
                <a:ea typeface="ＭＳ Ｐゴシック" charset="-128"/>
                <a:sym typeface="Helvetica" charset="0"/>
              </a:rPr>
              <a:t> been focusing on as a group.  Are you using some form of norms in your classroom?  Are you developing as a community of learners?</a:t>
            </a:r>
          </a:p>
          <a:p>
            <a:pPr eaLnBrk="1" hangingPunct="1"/>
            <a:r>
              <a:rPr lang="en-US" altLang="ja-JP" dirty="0" smtClean="0">
                <a:latin typeface="Helvetica" charset="0"/>
                <a:ea typeface="ＭＳ Ｐゴシック" charset="-128"/>
                <a:sym typeface="Helvetica" charset="0"/>
              </a:rPr>
              <a:t>These norms are the norms </a:t>
            </a:r>
            <a:r>
              <a:rPr lang="en-US" altLang="ja-JP" dirty="0" err="1" smtClean="0">
                <a:latin typeface="Helvetica" charset="0"/>
                <a:ea typeface="ＭＳ Ｐゴシック" charset="-128"/>
                <a:sym typeface="Helvetica" charset="0"/>
              </a:rPr>
              <a:t>Garmston</a:t>
            </a:r>
            <a:r>
              <a:rPr lang="en-US" altLang="ja-JP" dirty="0" smtClean="0">
                <a:latin typeface="Helvetica" charset="0"/>
                <a:ea typeface="ＭＳ Ｐゴシック" charset="-128"/>
                <a:sym typeface="Helvetica" charset="0"/>
              </a:rPr>
              <a:t> and Wellman describe</a:t>
            </a:r>
            <a:r>
              <a:rPr lang="en-US" altLang="ja-JP" baseline="0" dirty="0" smtClean="0">
                <a:latin typeface="Helvetica" charset="0"/>
                <a:ea typeface="ＭＳ Ｐゴシック" charset="-128"/>
                <a:sym typeface="Helvetica" charset="0"/>
              </a:rPr>
              <a:t> thoroughly in their book, </a:t>
            </a:r>
            <a:r>
              <a:rPr lang="en-US" altLang="ja-JP" i="1" baseline="0" dirty="0" smtClean="0">
                <a:latin typeface="Helvetica" charset="0"/>
                <a:ea typeface="ＭＳ Ｐゴシック" charset="-128"/>
                <a:sym typeface="Helvetica" charset="0"/>
              </a:rPr>
              <a:t>The Adaptive School.</a:t>
            </a:r>
            <a:endParaRPr lang="en-US" altLang="ja-JP" dirty="0" smtClean="0">
              <a:latin typeface="Helvetica" charset="0"/>
              <a:ea typeface="ＭＳ Ｐゴシック" charset="-128"/>
              <a:sym typeface="Helvetica" charset="0"/>
            </a:endParaRPr>
          </a:p>
          <a:p>
            <a:pPr eaLnBrk="1" hangingPunct="1"/>
            <a:r>
              <a:rPr lang="en-US" altLang="en-US" dirty="0" smtClean="0">
                <a:latin typeface="Helvetica" charset="0"/>
                <a:ea typeface="ＭＳ Ｐゴシック" charset="-128"/>
                <a:sym typeface="Helvetica" charset="0"/>
              </a:rPr>
              <a:t>Pausing to allow time for thought.</a:t>
            </a:r>
          </a:p>
          <a:p>
            <a:pPr eaLnBrk="1" hangingPunct="1"/>
            <a:r>
              <a:rPr lang="en-US" altLang="en-US" dirty="0" smtClean="0">
                <a:latin typeface="Helvetica" charset="0"/>
                <a:ea typeface="ＭＳ Ｐゴシック" charset="-128"/>
                <a:sym typeface="Helvetica" charset="0"/>
              </a:rPr>
              <a:t>Paraphrasing within a pattern of pause, paraphrase, and question to ensure deep listening.</a:t>
            </a:r>
          </a:p>
          <a:p>
            <a:pPr eaLnBrk="1" hangingPunct="1"/>
            <a:r>
              <a:rPr lang="en-US" altLang="en-US" dirty="0" smtClean="0">
                <a:latin typeface="Helvetica" charset="0"/>
                <a:ea typeface="ＭＳ Ｐゴシック" charset="-128"/>
                <a:sym typeface="Helvetica" charset="0"/>
              </a:rPr>
              <a:t>Putting inquiry at the center to reveal and extend thinking</a:t>
            </a:r>
          </a:p>
          <a:p>
            <a:pPr eaLnBrk="1" hangingPunct="1"/>
            <a:r>
              <a:rPr lang="en-US" altLang="en-US" dirty="0" smtClean="0">
                <a:latin typeface="Helvetica" charset="0"/>
                <a:ea typeface="ＭＳ Ｐゴシック" charset="-128"/>
                <a:sym typeface="Helvetica" charset="0"/>
              </a:rPr>
              <a:t>Probing to clarify (meaning of words, data, assumptions)</a:t>
            </a:r>
          </a:p>
          <a:p>
            <a:pPr eaLnBrk="1" hangingPunct="1"/>
            <a:r>
              <a:rPr lang="en-US" altLang="en-US" dirty="0" smtClean="0">
                <a:latin typeface="Helvetica" charset="0"/>
                <a:ea typeface="ＭＳ Ｐゴシック" charset="-128"/>
                <a:sym typeface="Helvetica" charset="0"/>
              </a:rPr>
              <a:t>Putting ideas on the table and pulling them off, or placing data and perceptions before the group.</a:t>
            </a:r>
          </a:p>
          <a:p>
            <a:pPr eaLnBrk="1" hangingPunct="1"/>
            <a:r>
              <a:rPr lang="en-US" altLang="en-US" dirty="0" smtClean="0">
                <a:latin typeface="Helvetica" charset="0"/>
                <a:ea typeface="ＭＳ Ｐゴシック" charset="-128"/>
                <a:sym typeface="Helvetica" charset="0"/>
              </a:rPr>
              <a:t>Paying attention to self and others to monitor our ways of working</a:t>
            </a:r>
          </a:p>
          <a:p>
            <a:pPr eaLnBrk="1" hangingPunct="1"/>
            <a:r>
              <a:rPr lang="en-US" altLang="en-US" dirty="0" smtClean="0">
                <a:latin typeface="Helvetica" charset="0"/>
                <a:ea typeface="ＭＳ Ｐゴシック" charset="-128"/>
                <a:sym typeface="Helvetica" charset="0"/>
              </a:rPr>
              <a:t>Presuming positive intentions to support a nonjudgmental atmosphere</a:t>
            </a:r>
          </a:p>
          <a:p>
            <a:pPr eaLnBrk="1" hangingPunct="1"/>
            <a:r>
              <a:rPr lang="en-US" altLang="en-US" dirty="0" smtClean="0">
                <a:latin typeface="Helvetica" charset="0"/>
                <a:ea typeface="ＭＳ Ｐゴシック" charset="-128"/>
                <a:sym typeface="Helvetica" charset="0"/>
              </a:rPr>
              <a:t>Pursuing a balance between advocacy and inquiry.</a:t>
            </a:r>
          </a:p>
          <a:p>
            <a:pPr eaLnBrk="1" hangingPunct="1"/>
            <a:endParaRPr lang="en-US" altLang="en-US" dirty="0" smtClean="0">
              <a:latin typeface="Helvetica" charset="0"/>
              <a:ea typeface="ＭＳ Ｐゴシック" charset="-128"/>
              <a:sym typeface="Helvetica" charset="0"/>
            </a:endParaRPr>
          </a:p>
          <a:p>
            <a:pPr eaLnBrk="1" hangingPunct="1"/>
            <a:r>
              <a:rPr lang="en-US" altLang="en-US" dirty="0" smtClean="0">
                <a:latin typeface="Helvetica" charset="0"/>
                <a:ea typeface="ＭＳ Ｐゴシック" charset="-128"/>
                <a:sym typeface="Helvetica" charset="0"/>
              </a:rPr>
              <a:t>I’m going to ask you all to focus</a:t>
            </a:r>
            <a:r>
              <a:rPr lang="en-US" altLang="en-US" baseline="0" dirty="0" smtClean="0">
                <a:latin typeface="Helvetica" charset="0"/>
                <a:ea typeface="ＭＳ Ｐゴシック" charset="-128"/>
                <a:sym typeface="Helvetica" charset="0"/>
              </a:rPr>
              <a:t> on paying attention to self and others.  We’re about a year into our work together and some folks are starting to confront their misconceptions about how students learn and are considering how to change their practice.  By paying attention to self and others, you can really listen to your colleagues’ concerns and consider how you might bridge the gap between your perspective and someone else’s.</a:t>
            </a:r>
          </a:p>
          <a:p>
            <a:pPr eaLnBrk="1" hangingPunct="1"/>
            <a:endParaRPr lang="en-US" altLang="en-US" dirty="0" smtClean="0">
              <a:latin typeface="Helvetica" charset="0"/>
              <a:ea typeface="ＭＳ Ｐゴシック" charset="-128"/>
              <a:sym typeface="Helvetica" charset="0"/>
            </a:endParaRPr>
          </a:p>
          <a:p>
            <a:pPr eaLnBrk="1" hangingPunct="1"/>
            <a:r>
              <a:rPr lang="en-US" altLang="en-US" dirty="0" smtClean="0">
                <a:latin typeface="Helvetica" charset="0"/>
                <a:ea typeface="ＭＳ Ｐゴシック" charset="-128"/>
                <a:sym typeface="Helvetica" charset="0"/>
              </a:rPr>
              <a:t>Photo</a:t>
            </a:r>
            <a:r>
              <a:rPr lang="en-US" altLang="en-US" baseline="0" dirty="0" smtClean="0">
                <a:latin typeface="Helvetica" charset="0"/>
                <a:ea typeface="ＭＳ Ｐゴシック" charset="-128"/>
                <a:sym typeface="Helvetica" charset="0"/>
              </a:rPr>
              <a:t> Credit</a:t>
            </a:r>
            <a:endParaRPr lang="en-US" altLang="en-US" baseline="0" dirty="0">
              <a:latin typeface="Helvetica" charset="0"/>
              <a:ea typeface="ＭＳ Ｐゴシック" charset="-128"/>
              <a:sym typeface="Helvetica" charset="0"/>
            </a:endParaRPr>
          </a:p>
          <a:p>
            <a:pPr eaLnBrk="1" hangingPunct="1"/>
            <a:r>
              <a:rPr lang="en-US" altLang="en-US" baseline="0" dirty="0" smtClean="0">
                <a:latin typeface="Helvetica" charset="0"/>
                <a:ea typeface="ＭＳ Ｐゴシック" charset="-128"/>
                <a:sym typeface="Helvetica" charset="0"/>
              </a:rPr>
              <a:t>Brand New Norms Sign/ Steve </a:t>
            </a:r>
            <a:r>
              <a:rPr lang="en-US" altLang="en-US" baseline="0" dirty="0" err="1" smtClean="0">
                <a:latin typeface="Helvetica" charset="0"/>
                <a:ea typeface="ＭＳ Ｐゴシック" charset="-128"/>
                <a:sym typeface="Helvetica" charset="0"/>
              </a:rPr>
              <a:t>Devol</a:t>
            </a:r>
            <a:r>
              <a:rPr lang="en-US" altLang="en-US" baseline="0" dirty="0" smtClean="0">
                <a:latin typeface="Helvetica" charset="0"/>
                <a:ea typeface="ＭＳ Ｐゴシック" charset="-128"/>
                <a:sym typeface="Helvetica" charset="0"/>
              </a:rPr>
              <a:t> https://</a:t>
            </a:r>
            <a:r>
              <a:rPr lang="en-US" altLang="en-US" baseline="0" dirty="0" err="1" smtClean="0">
                <a:latin typeface="Helvetica" charset="0"/>
                <a:ea typeface="ＭＳ Ｐゴシック" charset="-128"/>
                <a:sym typeface="Helvetica" charset="0"/>
              </a:rPr>
              <a:t>www.flickr.com</a:t>
            </a:r>
            <a:r>
              <a:rPr lang="en-US" altLang="en-US" baseline="0" dirty="0" smtClean="0">
                <a:latin typeface="Helvetica" charset="0"/>
                <a:ea typeface="ＭＳ Ｐゴシック" charset="-128"/>
                <a:sym typeface="Helvetica" charset="0"/>
              </a:rPr>
              <a:t>/photos/</a:t>
            </a:r>
            <a:r>
              <a:rPr lang="en-US" altLang="en-US" baseline="0" dirty="0" err="1" smtClean="0">
                <a:latin typeface="Helvetica" charset="0"/>
                <a:ea typeface="ＭＳ Ｐゴシック" charset="-128"/>
                <a:sym typeface="Helvetica" charset="0"/>
              </a:rPr>
              <a:t>stevedevol</a:t>
            </a:r>
            <a:r>
              <a:rPr lang="en-US" altLang="en-US" baseline="0" dirty="0" smtClean="0">
                <a:latin typeface="Helvetica" charset="0"/>
                <a:ea typeface="ＭＳ Ｐゴシック" charset="-128"/>
                <a:sym typeface="Helvetica" charset="0"/>
              </a:rPr>
              <a:t>/</a:t>
            </a:r>
          </a:p>
          <a:p>
            <a:pPr eaLnBrk="1" hangingPunct="1"/>
            <a:r>
              <a:rPr lang="en-US" altLang="en-US" baseline="0" dirty="0" smtClean="0">
                <a:latin typeface="Helvetica" charset="0"/>
                <a:ea typeface="ＭＳ Ｐゴシック" charset="-128"/>
                <a:sym typeface="Helvetica" charset="0"/>
              </a:rPr>
              <a:t>March 14, 2010/ Photo URL https://</a:t>
            </a:r>
            <a:r>
              <a:rPr lang="en-US" altLang="en-US" baseline="0" dirty="0" err="1" smtClean="0">
                <a:latin typeface="Helvetica" charset="0"/>
                <a:ea typeface="ＭＳ Ｐゴシック" charset="-128"/>
                <a:sym typeface="Helvetica" charset="0"/>
              </a:rPr>
              <a:t>www.flickr.com</a:t>
            </a:r>
            <a:r>
              <a:rPr lang="en-US" altLang="en-US" baseline="0" dirty="0" smtClean="0">
                <a:latin typeface="Helvetica" charset="0"/>
                <a:ea typeface="ＭＳ Ｐゴシック" charset="-128"/>
                <a:sym typeface="Helvetica" charset="0"/>
              </a:rPr>
              <a:t>/photos/</a:t>
            </a:r>
            <a:r>
              <a:rPr lang="en-US" altLang="en-US" baseline="0" dirty="0" err="1" smtClean="0">
                <a:latin typeface="Helvetica" charset="0"/>
                <a:ea typeface="ＭＳ Ｐゴシック" charset="-128"/>
                <a:sym typeface="Helvetica" charset="0"/>
              </a:rPr>
              <a:t>stevedevol</a:t>
            </a:r>
            <a:r>
              <a:rPr lang="en-US" altLang="en-US" baseline="0" dirty="0" smtClean="0">
                <a:latin typeface="Helvetica" charset="0"/>
                <a:ea typeface="ＭＳ Ｐゴシック" charset="-128"/>
                <a:sym typeface="Helvetica" charset="0"/>
              </a:rPr>
              <a:t>/4434122972</a:t>
            </a:r>
          </a:p>
        </p:txBody>
      </p:sp>
    </p:spTree>
    <p:extLst>
      <p:ext uri="{BB962C8B-B14F-4D97-AF65-F5344CB8AC3E}">
        <p14:creationId xmlns:p14="http://schemas.microsoft.com/office/powerpoint/2010/main" val="19951006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1"/>
          <p:cNvSpPr>
            <a:spLocks noGrp="1" noRot="1" noChangeAspect="1" noChangeArrowheads="1"/>
          </p:cNvSpPr>
          <p:nvPr>
            <p:ph type="sldImg"/>
          </p:nvPr>
        </p:nvSpPr>
        <p:spPr>
          <a:solidFill>
            <a:srgbClr val="FFFFFF"/>
          </a:solidFill>
          <a:ln/>
        </p:spPr>
      </p:sp>
      <p:sp>
        <p:nvSpPr>
          <p:cNvPr id="52226" name="Rectangle 2"/>
          <p:cNvSpPr>
            <a:spLocks noGrp="1" noChangeArrowheads="1"/>
          </p:cNvSpPr>
          <p:nvPr>
            <p:ph type="body" idx="1"/>
          </p:nvPr>
        </p:nvSpPr>
        <p:spPr>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 xmlns:a14="http://schemas.microsoft.com/office/drawing/2010/main" val="1"/>
            </a:ext>
          </a:extLst>
        </p:spPr>
        <p:txBody>
          <a:bodyPr/>
          <a:lstStyle/>
          <a:p>
            <a:pPr marL="266700" indent="0" eaLnBrk="1" hangingPunct="1">
              <a:spcBef>
                <a:spcPts val="2400"/>
              </a:spcBef>
              <a:buClr>
                <a:srgbClr val="000000"/>
              </a:buClr>
              <a:buSzPct val="171000"/>
              <a:buFontTx/>
              <a:buNone/>
              <a:defRPr/>
            </a:pPr>
            <a:r>
              <a:rPr lang="en-US" dirty="0" smtClean="0">
                <a:solidFill>
                  <a:srgbClr val="000000"/>
                </a:solidFill>
                <a:latin typeface="Calibri" charset="0"/>
                <a:cs typeface="Calibri" charset="0"/>
                <a:sym typeface="Calibri" charset="0"/>
              </a:rPr>
              <a:t>Learning target for session:</a:t>
            </a:r>
          </a:p>
          <a:p>
            <a:pPr marL="838200" indent="-571500" eaLnBrk="1" hangingPunct="1">
              <a:spcBef>
                <a:spcPts val="2400"/>
              </a:spcBef>
              <a:buClr>
                <a:srgbClr val="000000"/>
              </a:buClr>
              <a:buSzPct val="171000"/>
              <a:buFontTx/>
              <a:buChar char="•"/>
              <a:defRPr/>
            </a:pPr>
            <a:r>
              <a:rPr lang="en-US" dirty="0" smtClean="0">
                <a:solidFill>
                  <a:srgbClr val="000000"/>
                </a:solidFill>
                <a:latin typeface="Calibri" charset="0"/>
                <a:cs typeface="Calibri" charset="0"/>
                <a:sym typeface="Calibri" charset="0"/>
              </a:rPr>
              <a:t>Reflect on current understanding of the elements of effective teaching and learning</a:t>
            </a:r>
          </a:p>
          <a:p>
            <a:pPr marL="266700" indent="0" eaLnBrk="1" hangingPunct="1">
              <a:spcBef>
                <a:spcPts val="2400"/>
              </a:spcBef>
              <a:buClr>
                <a:srgbClr val="000000"/>
              </a:buClr>
              <a:buSzPct val="171000"/>
              <a:buFontTx/>
              <a:buNone/>
              <a:defRPr/>
            </a:pPr>
            <a:endParaRPr lang="en-US" dirty="0" smtClean="0">
              <a:solidFill>
                <a:srgbClr val="000000"/>
              </a:solidFill>
              <a:latin typeface="Calibri" charset="0"/>
              <a:cs typeface="Calibri" charset="0"/>
              <a:sym typeface="Calibri" charset="0"/>
            </a:endParaRPr>
          </a:p>
          <a:p>
            <a:pPr marL="266700" indent="0" eaLnBrk="1" hangingPunct="1">
              <a:spcBef>
                <a:spcPts val="2400"/>
              </a:spcBef>
              <a:buClr>
                <a:srgbClr val="000000"/>
              </a:buClr>
              <a:buSzPct val="171000"/>
              <a:buFontTx/>
              <a:buNone/>
              <a:defRPr/>
            </a:pPr>
            <a:r>
              <a:rPr lang="en-US" dirty="0" smtClean="0">
                <a:solidFill>
                  <a:srgbClr val="000000"/>
                </a:solidFill>
                <a:latin typeface="Calibri" charset="0"/>
                <a:cs typeface="Calibri" charset="0"/>
                <a:sym typeface="Calibri" charset="0"/>
              </a:rPr>
              <a:t>Photo Credit</a:t>
            </a:r>
          </a:p>
          <a:p>
            <a:pPr marL="266700" indent="0" eaLnBrk="1" hangingPunct="1">
              <a:spcBef>
                <a:spcPts val="2400"/>
              </a:spcBef>
              <a:buClr>
                <a:srgbClr val="000000"/>
              </a:buClr>
              <a:buSzPct val="171000"/>
              <a:buFontTx/>
              <a:buNone/>
              <a:defRPr/>
            </a:pPr>
            <a:r>
              <a:rPr lang="en-US" dirty="0" smtClean="0">
                <a:solidFill>
                  <a:srgbClr val="000000"/>
                </a:solidFill>
                <a:latin typeface="Calibri" charset="0"/>
                <a:cs typeface="Calibri" charset="0"/>
                <a:sym typeface="Calibri" charset="0"/>
              </a:rPr>
              <a:t>Good for Darts/ </a:t>
            </a:r>
            <a:r>
              <a:rPr lang="en-US" dirty="0" err="1" smtClean="0">
                <a:solidFill>
                  <a:srgbClr val="000000"/>
                </a:solidFill>
                <a:latin typeface="Calibri" charset="0"/>
                <a:cs typeface="Calibri" charset="0"/>
                <a:sym typeface="Calibri" charset="0"/>
              </a:rPr>
              <a:t>Quasic</a:t>
            </a:r>
            <a:r>
              <a:rPr lang="en-US" dirty="0" smtClean="0">
                <a:solidFill>
                  <a:srgbClr val="000000"/>
                </a:solidFill>
                <a:latin typeface="Calibri" charset="0"/>
                <a:cs typeface="Calibri" charset="0"/>
                <a:sym typeface="Calibri" charset="0"/>
              </a:rPr>
              <a:t> https://</a:t>
            </a:r>
            <a:r>
              <a:rPr lang="en-US" dirty="0" err="1" smtClean="0">
                <a:solidFill>
                  <a:srgbClr val="000000"/>
                </a:solidFill>
                <a:latin typeface="Calibri" charset="0"/>
                <a:cs typeface="Calibri" charset="0"/>
                <a:sym typeface="Calibri" charset="0"/>
              </a:rPr>
              <a:t>www.flickr.com</a:t>
            </a:r>
            <a:r>
              <a:rPr lang="en-US" dirty="0" smtClean="0">
                <a:solidFill>
                  <a:srgbClr val="000000"/>
                </a:solidFill>
                <a:latin typeface="Calibri" charset="0"/>
                <a:cs typeface="Calibri" charset="0"/>
                <a:sym typeface="Calibri" charset="0"/>
              </a:rPr>
              <a:t>/photos/</a:t>
            </a:r>
            <a:r>
              <a:rPr lang="en-US" dirty="0" err="1" smtClean="0">
                <a:solidFill>
                  <a:srgbClr val="000000"/>
                </a:solidFill>
                <a:latin typeface="Calibri" charset="0"/>
                <a:cs typeface="Calibri" charset="0"/>
                <a:sym typeface="Calibri" charset="0"/>
              </a:rPr>
              <a:t>ripton</a:t>
            </a:r>
            <a:r>
              <a:rPr lang="en-US" dirty="0" smtClean="0">
                <a:solidFill>
                  <a:srgbClr val="000000"/>
                </a:solidFill>
                <a:latin typeface="Calibri" charset="0"/>
                <a:cs typeface="Calibri" charset="0"/>
                <a:sym typeface="Calibri" charset="0"/>
              </a:rPr>
              <a:t>/ May</a:t>
            </a:r>
            <a:r>
              <a:rPr lang="en-US" baseline="0" dirty="0" smtClean="0">
                <a:solidFill>
                  <a:srgbClr val="000000"/>
                </a:solidFill>
                <a:latin typeface="Calibri" charset="0"/>
                <a:cs typeface="Calibri" charset="0"/>
                <a:sym typeface="Calibri" charset="0"/>
              </a:rPr>
              <a:t> 27, 2008</a:t>
            </a:r>
          </a:p>
          <a:p>
            <a:pPr marL="266700" indent="0" eaLnBrk="1" hangingPunct="1">
              <a:spcBef>
                <a:spcPts val="2400"/>
              </a:spcBef>
              <a:buClr>
                <a:srgbClr val="000000"/>
              </a:buClr>
              <a:buSzPct val="171000"/>
              <a:buFontTx/>
              <a:buNone/>
              <a:defRPr/>
            </a:pPr>
            <a:r>
              <a:rPr lang="en-US" baseline="0" dirty="0" smtClean="0">
                <a:solidFill>
                  <a:srgbClr val="000000"/>
                </a:solidFill>
                <a:latin typeface="Calibri" charset="0"/>
                <a:cs typeface="Calibri" charset="0"/>
                <a:sym typeface="Calibri" charset="0"/>
              </a:rPr>
              <a:t>Photo URL https://</a:t>
            </a:r>
            <a:r>
              <a:rPr lang="en-US" baseline="0" dirty="0" err="1" smtClean="0">
                <a:solidFill>
                  <a:srgbClr val="000000"/>
                </a:solidFill>
                <a:latin typeface="Calibri" charset="0"/>
                <a:cs typeface="Calibri" charset="0"/>
                <a:sym typeface="Calibri" charset="0"/>
              </a:rPr>
              <a:t>www.flickr.com</a:t>
            </a:r>
            <a:r>
              <a:rPr lang="en-US" baseline="0" dirty="0" smtClean="0">
                <a:solidFill>
                  <a:srgbClr val="000000"/>
                </a:solidFill>
                <a:latin typeface="Calibri" charset="0"/>
                <a:cs typeface="Calibri" charset="0"/>
                <a:sym typeface="Calibri" charset="0"/>
              </a:rPr>
              <a:t>/photos/</a:t>
            </a:r>
            <a:r>
              <a:rPr lang="en-US" baseline="0" dirty="0" err="1" smtClean="0">
                <a:solidFill>
                  <a:srgbClr val="000000"/>
                </a:solidFill>
                <a:latin typeface="Calibri" charset="0"/>
                <a:cs typeface="Calibri" charset="0"/>
                <a:sym typeface="Calibri" charset="0"/>
              </a:rPr>
              <a:t>ripton</a:t>
            </a:r>
            <a:r>
              <a:rPr lang="en-US" baseline="0" dirty="0" smtClean="0">
                <a:solidFill>
                  <a:srgbClr val="000000"/>
                </a:solidFill>
                <a:latin typeface="Calibri" charset="0"/>
                <a:cs typeface="Calibri" charset="0"/>
                <a:sym typeface="Calibri" charset="0"/>
              </a:rPr>
              <a:t>/2596752712/?</a:t>
            </a:r>
            <a:r>
              <a:rPr lang="en-US" baseline="0" dirty="0" err="1" smtClean="0">
                <a:solidFill>
                  <a:srgbClr val="000000"/>
                </a:solidFill>
                <a:latin typeface="Calibri" charset="0"/>
                <a:cs typeface="Calibri" charset="0"/>
                <a:sym typeface="Calibri" charset="0"/>
              </a:rPr>
              <a:t>ytcheck</a:t>
            </a:r>
            <a:r>
              <a:rPr lang="en-US" baseline="0" dirty="0" smtClean="0">
                <a:solidFill>
                  <a:srgbClr val="000000"/>
                </a:solidFill>
                <a:latin typeface="Calibri" charset="0"/>
                <a:cs typeface="Calibri" charset="0"/>
                <a:sym typeface="Calibri" charset="0"/>
              </a:rPr>
              <a:t>=1 </a:t>
            </a:r>
            <a:endParaRPr lang="en-US" dirty="0" smtClean="0">
              <a:solidFill>
                <a:srgbClr val="000000"/>
              </a:solidFill>
              <a:latin typeface="Calibri" charset="0"/>
              <a:cs typeface="Calibri" charset="0"/>
              <a:sym typeface="Calibri" charset="0"/>
            </a:endParaRPr>
          </a:p>
        </p:txBody>
      </p:sp>
    </p:spTree>
    <p:extLst>
      <p:ext uri="{BB962C8B-B14F-4D97-AF65-F5344CB8AC3E}">
        <p14:creationId xmlns:p14="http://schemas.microsoft.com/office/powerpoint/2010/main" val="14387071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1"/>
          <p:cNvSpPr>
            <a:spLocks noGrp="1" noRot="1" noChangeAspect="1" noChangeArrowheads="1" noTextEdit="1"/>
          </p:cNvSpPr>
          <p:nvPr>
            <p:ph type="sldImg"/>
          </p:nvPr>
        </p:nvSpPr>
        <p:spPr>
          <a:solidFill>
            <a:srgbClr val="FFFFFF"/>
          </a:solidFill>
          <a:ln/>
        </p:spPr>
      </p:sp>
      <p:sp>
        <p:nvSpPr>
          <p:cNvPr id="66562" name="Rectangle 2"/>
          <p:cNvSpPr>
            <a:spLocks noGrp="1" noChangeArrowheads="1"/>
          </p:cNvSpPr>
          <p:nvPr>
            <p:ph type="body" idx="1"/>
          </p:nvPr>
        </p:nvSpPr>
        <p:spPr/>
        <p:txBody>
          <a:bodyPr/>
          <a:lstStyle/>
          <a:p>
            <a:pPr eaLnBrk="1" hangingPunct="1"/>
            <a:r>
              <a:rPr lang="en-US" altLang="en-US" sz="1400" dirty="0" smtClean="0">
                <a:latin typeface="Helvetica" charset="0"/>
                <a:ea typeface="ＭＳ Ｐゴシック" charset="-128"/>
                <a:sym typeface="Helvetica" charset="0"/>
              </a:rPr>
              <a:t>We put this model in front of you a year ago.  We are all hoping that you are more comfortable and familiar with the factors that we identified as having a large impact on student learning.</a:t>
            </a:r>
          </a:p>
          <a:p>
            <a:pPr eaLnBrk="1" hangingPunct="1"/>
            <a:r>
              <a:rPr lang="en-US" altLang="en-US" sz="1400" dirty="0" smtClean="0">
                <a:latin typeface="Helvetica" charset="0"/>
                <a:ea typeface="ＭＳ Ｐゴシック" charset="-128"/>
                <a:sym typeface="Helvetica" charset="0"/>
              </a:rPr>
              <a:t>The work that we do with students in classrooms is incredibly complex and a number of different factors contribute to effective instruction and improved student learning.</a:t>
            </a:r>
          </a:p>
          <a:p>
            <a:pPr eaLnBrk="1" hangingPunct="1"/>
            <a:r>
              <a:rPr lang="en-US" altLang="en-US" sz="1400" dirty="0" smtClean="0">
                <a:latin typeface="Helvetica" charset="0"/>
                <a:ea typeface="ＭＳ Ｐゴシック" charset="-128"/>
                <a:sym typeface="Helvetica" charset="0"/>
              </a:rPr>
              <a:t>The foundation for all the work we do is connected to our personal beliefs about teaching and learning.  If we</a:t>
            </a:r>
            <a:r>
              <a:rPr lang="ja-JP" altLang="en-US" sz="1400" dirty="0" smtClean="0">
                <a:latin typeface="Arial" charset="0"/>
                <a:ea typeface="ＭＳ Ｐゴシック" charset="-128"/>
                <a:sym typeface="Helvetica" charset="0"/>
              </a:rPr>
              <a:t>’</a:t>
            </a:r>
            <a:r>
              <a:rPr lang="en-US" altLang="ja-JP" sz="1400" dirty="0" smtClean="0">
                <a:latin typeface="Helvetica" charset="0"/>
                <a:ea typeface="ＭＳ Ｐゴシック" charset="-128"/>
                <a:sym typeface="Helvetica" charset="0"/>
              </a:rPr>
              <a:t>re really going to engage in reforming the way teaching and learning occur in classrooms, it</a:t>
            </a:r>
            <a:r>
              <a:rPr lang="ja-JP" altLang="en-US" sz="1400" dirty="0" smtClean="0">
                <a:latin typeface="Arial" charset="0"/>
                <a:ea typeface="ＭＳ Ｐゴシック" charset="-128"/>
                <a:sym typeface="Helvetica" charset="0"/>
              </a:rPr>
              <a:t>’</a:t>
            </a:r>
            <a:r>
              <a:rPr lang="en-US" altLang="ja-JP" sz="1400" dirty="0" smtClean="0">
                <a:latin typeface="Helvetica" charset="0"/>
                <a:ea typeface="ＭＳ Ｐゴシック" charset="-128"/>
                <a:sym typeface="Helvetica" charset="0"/>
              </a:rPr>
              <a:t>s important that we come from a place where we have similar beliefs.  </a:t>
            </a:r>
          </a:p>
          <a:p>
            <a:pPr eaLnBrk="1" hangingPunct="1"/>
            <a:r>
              <a:rPr lang="en-US" altLang="en-US" sz="1400" dirty="0" smtClean="0">
                <a:latin typeface="Helvetica" charset="0"/>
                <a:ea typeface="ＭＳ Ｐゴシック" charset="-128"/>
                <a:sym typeface="Helvetica" charset="0"/>
              </a:rPr>
              <a:t>When we think about the factors that can influence student learning- content and pedagogical content knowledge related to the CCSS and NGSS are crucial.  </a:t>
            </a:r>
          </a:p>
          <a:p>
            <a:pPr eaLnBrk="1" hangingPunct="1"/>
            <a:r>
              <a:rPr lang="en-US" altLang="en-US" sz="1400" dirty="0" smtClean="0">
                <a:latin typeface="Helvetica" charset="0"/>
                <a:ea typeface="ＭＳ Ｐゴシック" charset="-128"/>
                <a:sym typeface="Helvetica" charset="0"/>
              </a:rPr>
              <a:t>While the name PLC</a:t>
            </a:r>
            <a:r>
              <a:rPr lang="en-US" altLang="en-US" sz="1400" baseline="0" dirty="0" smtClean="0">
                <a:latin typeface="Helvetica" charset="0"/>
                <a:ea typeface="ＭＳ Ｐゴシック" charset="-128"/>
                <a:sym typeface="Helvetica" charset="0"/>
              </a:rPr>
              <a:t> </a:t>
            </a:r>
            <a:r>
              <a:rPr lang="en-US" altLang="en-US" sz="1400" dirty="0" smtClean="0">
                <a:latin typeface="Helvetica" charset="0"/>
                <a:ea typeface="ＭＳ Ｐゴシック" charset="-128"/>
                <a:sym typeface="Helvetica" charset="0"/>
              </a:rPr>
              <a:t>has caused some angst in K-12 circles, we at WWU really believe in the strength of professional collaboration.  We find that our colleagues help push our thinking and that many minds are much better than one.  </a:t>
            </a:r>
            <a:br>
              <a:rPr lang="en-US" altLang="en-US" sz="1400" dirty="0" smtClean="0">
                <a:latin typeface="Helvetica" charset="0"/>
                <a:ea typeface="ＭＳ Ｐゴシック" charset="-128"/>
                <a:sym typeface="Helvetica" charset="0"/>
              </a:rPr>
            </a:br>
            <a:r>
              <a:rPr lang="en-US" altLang="en-US" sz="1400" dirty="0" smtClean="0">
                <a:latin typeface="Helvetica" charset="0"/>
                <a:ea typeface="ＭＳ Ｐゴシック" charset="-128"/>
                <a:sym typeface="Helvetica" charset="0"/>
              </a:rPr>
              <a:t>Leadership is key- principals need to think of themselves as instructional leaders and take on that role in their schools.  John Hattie would actually push principals to think of themselves as learning leaders because focusing on learning puts principal</a:t>
            </a:r>
            <a:r>
              <a:rPr lang="ja-JP" altLang="en-US" sz="1400" dirty="0" smtClean="0">
                <a:latin typeface="Arial" charset="0"/>
                <a:ea typeface="ＭＳ Ｐゴシック" charset="-128"/>
                <a:sym typeface="Helvetica" charset="0"/>
              </a:rPr>
              <a:t>’</a:t>
            </a:r>
            <a:r>
              <a:rPr lang="en-US" altLang="ja-JP" sz="1400" dirty="0" smtClean="0">
                <a:latin typeface="Helvetica" charset="0"/>
                <a:ea typeface="ＭＳ Ｐゴシック" charset="-128"/>
                <a:sym typeface="Helvetica" charset="0"/>
              </a:rPr>
              <a:t>s attention in the right place.</a:t>
            </a:r>
          </a:p>
          <a:p>
            <a:pPr eaLnBrk="1" hangingPunct="1"/>
            <a:r>
              <a:rPr lang="en-US" altLang="en-US" sz="1400" dirty="0" smtClean="0">
                <a:latin typeface="Helvetica" charset="0"/>
                <a:ea typeface="ＭＳ Ｐゴシック" charset="-128"/>
                <a:sym typeface="Helvetica" charset="0"/>
              </a:rPr>
              <a:t>Educational research can inform all the decisions that you are making in a daily basis in your classroom, and we see our role in this partnership as helping you translate that research into your own classroom practice.</a:t>
            </a:r>
          </a:p>
          <a:p>
            <a:pPr eaLnBrk="1" hangingPunct="1"/>
            <a:r>
              <a:rPr lang="en-US" altLang="en-US" sz="1400" dirty="0" smtClean="0">
                <a:latin typeface="Helvetica" charset="0"/>
                <a:ea typeface="ＭＳ Ｐゴシック" charset="-128"/>
                <a:sym typeface="Helvetica" charset="0"/>
              </a:rPr>
              <a:t>We</a:t>
            </a:r>
            <a:r>
              <a:rPr lang="ja-JP" altLang="en-US" sz="1400" dirty="0" smtClean="0">
                <a:latin typeface="Arial" charset="0"/>
                <a:ea typeface="ＭＳ Ｐゴシック" charset="-128"/>
                <a:sym typeface="Helvetica" charset="0"/>
              </a:rPr>
              <a:t>’</a:t>
            </a:r>
            <a:r>
              <a:rPr lang="en-US" altLang="ja-JP" sz="1400" dirty="0" smtClean="0">
                <a:latin typeface="Helvetica" charset="0"/>
                <a:ea typeface="ＭＳ Ｐゴシック" charset="-128"/>
                <a:sym typeface="Helvetica" charset="0"/>
              </a:rPr>
              <a:t>re hopeful that we are all starting to form a definition of formative assessment that goes beyond the formative assessment tasks that we might create and gets to a vision of changed teaching and learning in the classroom- where evidence of student thinking is regularly collected, analyzed, and shared in order to ensure that teachers and students know where students are in relationship to the learning target in order to take the next steps in learning.</a:t>
            </a:r>
          </a:p>
          <a:p>
            <a:pPr eaLnBrk="1" hangingPunct="1"/>
            <a:r>
              <a:rPr lang="en-US" altLang="en-US" sz="1400" dirty="0" smtClean="0">
                <a:latin typeface="Helvetica" charset="0"/>
                <a:ea typeface="ＭＳ Ｐゴシック" charset="-128"/>
                <a:sym typeface="Helvetica" charset="0"/>
              </a:rPr>
              <a:t>We talked a bit about a growth mindset and how we might help encourage that mindset in students- and we</a:t>
            </a:r>
            <a:r>
              <a:rPr lang="ja-JP" altLang="en-US" sz="1400" dirty="0" smtClean="0">
                <a:latin typeface="Arial" charset="0"/>
                <a:ea typeface="ＭＳ Ｐゴシック" charset="-128"/>
                <a:sym typeface="Helvetica" charset="0"/>
              </a:rPr>
              <a:t>’</a:t>
            </a:r>
            <a:r>
              <a:rPr lang="en-US" altLang="ja-JP" sz="1400" dirty="0" err="1" smtClean="0">
                <a:latin typeface="Helvetica" charset="0"/>
                <a:ea typeface="ＭＳ Ｐゴシック" charset="-128"/>
                <a:sym typeface="Helvetica" charset="0"/>
              </a:rPr>
              <a:t>ll</a:t>
            </a:r>
            <a:r>
              <a:rPr lang="en-US" altLang="ja-JP" sz="1400" dirty="0" smtClean="0">
                <a:latin typeface="Helvetica" charset="0"/>
                <a:ea typeface="ＭＳ Ｐゴシック" charset="-128"/>
                <a:sym typeface="Helvetica" charset="0"/>
              </a:rPr>
              <a:t> continue to return to those ideas as our work together continues.</a:t>
            </a:r>
            <a:endParaRPr lang="en-US" altLang="en-US" sz="1400" dirty="0" smtClean="0">
              <a:latin typeface="Helvetica" charset="0"/>
              <a:ea typeface="ＭＳ Ｐゴシック" charset="-128"/>
              <a:sym typeface="Helvetica" charset="0"/>
            </a:endParaRPr>
          </a:p>
          <a:p>
            <a:pPr eaLnBrk="1" hangingPunct="1">
              <a:defRPr/>
            </a:pPr>
            <a:endParaRPr lang="en-US" altLang="en-US" sz="1400" dirty="0" smtClean="0">
              <a:latin typeface="Calibri" charset="0"/>
              <a:ea typeface="ＭＳ Ｐゴシック" charset="-128"/>
              <a:sym typeface="Calibri" charset="0"/>
            </a:endParaRPr>
          </a:p>
          <a:p>
            <a:pPr eaLnBrk="1" hangingPunct="1">
              <a:defRPr/>
            </a:pPr>
            <a:r>
              <a:rPr lang="en-US" altLang="en-US" sz="1400" dirty="0" smtClean="0">
                <a:latin typeface="Calibri" charset="0"/>
                <a:ea typeface="ＭＳ Ｐゴシック" charset="-128"/>
                <a:sym typeface="Calibri" charset="0"/>
              </a:rPr>
              <a:t>Photo Credit</a:t>
            </a:r>
          </a:p>
          <a:p>
            <a:pPr eaLnBrk="1" hangingPunct="1">
              <a:defRPr/>
            </a:pPr>
            <a:r>
              <a:rPr lang="en-US" altLang="en-US" sz="1400" dirty="0" smtClean="0">
                <a:latin typeface="Calibri" charset="0"/>
                <a:ea typeface="ＭＳ Ｐゴシック" charset="-128"/>
                <a:sym typeface="Calibri" charset="0"/>
              </a:rPr>
              <a:t>Indian Rock Schoolhouse/ Daniel Case https://</a:t>
            </a:r>
            <a:r>
              <a:rPr lang="en-US" altLang="en-US" sz="1400" dirty="0" err="1" smtClean="0">
                <a:latin typeface="Calibri" charset="0"/>
                <a:ea typeface="ＭＳ Ｐゴシック" charset="-128"/>
                <a:sym typeface="Calibri" charset="0"/>
              </a:rPr>
              <a:t>commons.wikimedia.org</a:t>
            </a:r>
            <a:r>
              <a:rPr lang="en-US" altLang="en-US" sz="1400" dirty="0" smtClean="0">
                <a:latin typeface="Calibri" charset="0"/>
                <a:ea typeface="ＭＳ Ｐゴシック" charset="-128"/>
                <a:sym typeface="Calibri" charset="0"/>
              </a:rPr>
              <a:t>/wiki/</a:t>
            </a:r>
            <a:r>
              <a:rPr lang="en-US" altLang="en-US" sz="1400" dirty="0" err="1" smtClean="0">
                <a:latin typeface="Calibri" charset="0"/>
                <a:ea typeface="ＭＳ Ｐゴシック" charset="-128"/>
                <a:sym typeface="Calibri" charset="0"/>
              </a:rPr>
              <a:t>User:Daniel_Case</a:t>
            </a:r>
            <a:endParaRPr lang="en-US" altLang="en-US" sz="1400" dirty="0" smtClean="0">
              <a:latin typeface="Calibri" charset="0"/>
              <a:ea typeface="ＭＳ Ｐゴシック" charset="-128"/>
              <a:sym typeface="Calibri" charset="0"/>
            </a:endParaRPr>
          </a:p>
          <a:p>
            <a:pPr eaLnBrk="1" hangingPunct="1">
              <a:defRPr/>
            </a:pPr>
            <a:r>
              <a:rPr lang="en-US" altLang="en-US" sz="1400" dirty="0" smtClean="0">
                <a:latin typeface="Calibri" charset="0"/>
                <a:ea typeface="ＭＳ Ｐゴシック" charset="-128"/>
                <a:sym typeface="Calibri" charset="0"/>
              </a:rPr>
              <a:t>October 18, 2008/ Photo URL https://</a:t>
            </a:r>
            <a:r>
              <a:rPr lang="en-US" altLang="en-US" sz="1400" dirty="0" err="1" smtClean="0">
                <a:latin typeface="Calibri" charset="0"/>
                <a:ea typeface="ＭＳ Ｐゴシック" charset="-128"/>
                <a:sym typeface="Calibri" charset="0"/>
              </a:rPr>
              <a:t>en.wikipedia.org</a:t>
            </a:r>
            <a:r>
              <a:rPr lang="en-US" altLang="en-US" sz="1400" dirty="0" smtClean="0">
                <a:latin typeface="Calibri" charset="0"/>
                <a:ea typeface="ＭＳ Ｐゴシック" charset="-128"/>
                <a:sym typeface="Calibri" charset="0"/>
              </a:rPr>
              <a:t>/wiki/</a:t>
            </a:r>
            <a:r>
              <a:rPr lang="en-US" altLang="en-US" sz="1400" dirty="0" err="1" smtClean="0">
                <a:latin typeface="Calibri" charset="0"/>
                <a:ea typeface="ＭＳ Ｐゴシック" charset="-128"/>
                <a:sym typeface="Calibri" charset="0"/>
              </a:rPr>
              <a:t>Indian_Rock_Schoolhouse</a:t>
            </a:r>
            <a:r>
              <a:rPr lang="en-US" altLang="en-US" sz="1400" dirty="0" smtClean="0">
                <a:latin typeface="Calibri" charset="0"/>
                <a:ea typeface="ＭＳ Ｐゴシック" charset="-128"/>
                <a:sym typeface="Calibri" charset="0"/>
              </a:rPr>
              <a:t>#/media/File:Indian_Rock_Schoolhouse,_</a:t>
            </a:r>
            <a:r>
              <a:rPr lang="en-US" altLang="en-US" sz="1400" dirty="0" err="1" smtClean="0">
                <a:latin typeface="Calibri" charset="0"/>
                <a:ea typeface="ＭＳ Ｐゴシック" charset="-128"/>
                <a:sym typeface="Calibri" charset="0"/>
              </a:rPr>
              <a:t>Amenia</a:t>
            </a:r>
            <a:r>
              <a:rPr lang="en-US" altLang="en-US" sz="1400" dirty="0" smtClean="0">
                <a:latin typeface="Calibri" charset="0"/>
                <a:ea typeface="ＭＳ Ｐゴシック" charset="-128"/>
                <a:sym typeface="Calibri" charset="0"/>
              </a:rPr>
              <a:t>,_</a:t>
            </a:r>
            <a:r>
              <a:rPr lang="en-US" altLang="en-US" sz="1400" dirty="0" err="1" smtClean="0">
                <a:latin typeface="Calibri" charset="0"/>
                <a:ea typeface="ＭＳ Ｐゴシック" charset="-128"/>
                <a:sym typeface="Calibri" charset="0"/>
              </a:rPr>
              <a:t>NY.jpg</a:t>
            </a:r>
            <a:endParaRPr lang="en-US" altLang="en-US" sz="1400" dirty="0" smtClean="0">
              <a:latin typeface="Calibri" charset="0"/>
              <a:ea typeface="ＭＳ Ｐゴシック" charset="-128"/>
              <a:sym typeface="Calibri" charset="0"/>
            </a:endParaRPr>
          </a:p>
          <a:p>
            <a:pPr eaLnBrk="1" hangingPunct="1">
              <a:defRPr/>
            </a:pPr>
            <a:endParaRPr lang="en-US" altLang="en-US" sz="1400" dirty="0" smtClean="0">
              <a:latin typeface="Calibri" charset="0"/>
              <a:ea typeface="ＭＳ Ｐゴシック" charset="-128"/>
              <a:sym typeface="Calibri" charset="0"/>
            </a:endParaRPr>
          </a:p>
          <a:p>
            <a:pPr eaLnBrk="1" hangingPunct="1">
              <a:defRPr/>
            </a:pPr>
            <a:endParaRPr lang="en-US" altLang="en-US" sz="1400" dirty="0">
              <a:latin typeface="Calibri" charset="0"/>
              <a:ea typeface="ＭＳ Ｐゴシック" charset="-128"/>
              <a:sym typeface="Calibri" charset="0"/>
            </a:endParaRPr>
          </a:p>
        </p:txBody>
      </p:sp>
    </p:spTree>
    <p:extLst>
      <p:ext uri="{BB962C8B-B14F-4D97-AF65-F5344CB8AC3E}">
        <p14:creationId xmlns:p14="http://schemas.microsoft.com/office/powerpoint/2010/main" val="16842778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1"/>
          <p:cNvSpPr>
            <a:spLocks noGrp="1" noRot="1" noChangeAspect="1" noChangeArrowheads="1" noTextEdit="1"/>
          </p:cNvSpPr>
          <p:nvPr>
            <p:ph type="sldImg"/>
          </p:nvPr>
        </p:nvSpPr>
        <p:spPr>
          <a:solidFill>
            <a:srgbClr val="FFFFFF"/>
          </a:solidFill>
          <a:ln/>
        </p:spPr>
      </p:sp>
      <p:sp>
        <p:nvSpPr>
          <p:cNvPr id="37890"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400" dirty="0" smtClean="0">
                <a:latin typeface="Helvetica" charset="0"/>
                <a:ea typeface="ＭＳ Ｐゴシック" charset="-128"/>
                <a:sym typeface="Helvetica" charset="0"/>
              </a:rPr>
              <a:t>Change is hard- particularly around instructional practice.  By the time a teacher has been in the classroom for 20 years, he or she has asked over 1/2 a million questions.  If we</a:t>
            </a:r>
            <a:r>
              <a:rPr lang="ja-JP" altLang="en-US" sz="1400" dirty="0" smtClean="0">
                <a:latin typeface="Arial" charset="0"/>
                <a:ea typeface="ＭＳ Ｐゴシック" charset="-128"/>
                <a:sym typeface="Helvetica" charset="0"/>
              </a:rPr>
              <a:t>’</a:t>
            </a:r>
            <a:r>
              <a:rPr lang="en-US" altLang="ja-JP" sz="1400" dirty="0" smtClean="0">
                <a:latin typeface="Helvetica" charset="0"/>
                <a:ea typeface="ＭＳ Ｐゴシック" charset="-128"/>
                <a:sym typeface="Helvetica" charset="0"/>
              </a:rPr>
              <a:t>re going to ask you to ask your questions differently, it will take a lot of support for you to be able to do so.  </a:t>
            </a:r>
          </a:p>
          <a:p>
            <a:pPr eaLnBrk="1" hangingPunct="1"/>
            <a:r>
              <a:rPr lang="en-US" altLang="en-US" sz="1400" dirty="0" smtClean="0">
                <a:latin typeface="Helvetica" charset="0"/>
                <a:ea typeface="ＭＳ Ｐゴシック" charset="-128"/>
                <a:sym typeface="Helvetica" charset="0"/>
              </a:rPr>
              <a:t>Let</a:t>
            </a:r>
            <a:r>
              <a:rPr lang="ja-JP" altLang="en-US" sz="1400" dirty="0" smtClean="0">
                <a:latin typeface="Arial" charset="0"/>
                <a:ea typeface="ＭＳ Ｐゴシック" charset="-128"/>
                <a:sym typeface="Helvetica" charset="0"/>
              </a:rPr>
              <a:t>’</a:t>
            </a:r>
            <a:r>
              <a:rPr lang="en-US" altLang="ja-JP" sz="1400" dirty="0" smtClean="0">
                <a:latin typeface="Helvetica" charset="0"/>
                <a:ea typeface="ＭＳ Ｐゴシック" charset="-128"/>
                <a:sym typeface="Helvetica" charset="0"/>
              </a:rPr>
              <a:t>s not get too distracted by standards and summative assessment, let</a:t>
            </a:r>
            <a:r>
              <a:rPr lang="ja-JP" altLang="en-US" sz="1400" dirty="0" smtClean="0">
                <a:latin typeface="Arial" charset="0"/>
                <a:ea typeface="ＭＳ Ｐゴシック" charset="-128"/>
                <a:sym typeface="Helvetica" charset="0"/>
              </a:rPr>
              <a:t>’</a:t>
            </a:r>
            <a:r>
              <a:rPr lang="en-US" altLang="ja-JP" sz="1400" dirty="0" smtClean="0">
                <a:latin typeface="Helvetica" charset="0"/>
                <a:ea typeface="ＭＳ Ｐゴシック" charset="-128"/>
                <a:sym typeface="Helvetica" charset="0"/>
              </a:rPr>
              <a:t>s continue to remember to focus on HOW we instruct.</a:t>
            </a:r>
            <a:endParaRPr lang="en-US" altLang="en-US" sz="1400" dirty="0">
              <a:latin typeface="Calibri" charset="0"/>
              <a:ea typeface="ＭＳ Ｐゴシック" charset="-128"/>
              <a:sym typeface="Calibri" charset="0"/>
            </a:endParaRPr>
          </a:p>
          <a:p>
            <a:pPr eaLnBrk="1" hangingPunct="1"/>
            <a:r>
              <a:rPr lang="en-US" altLang="en-US" sz="1400" dirty="0">
                <a:latin typeface="Calibri Bold" charset="0"/>
                <a:ea typeface="ＭＳ Ｐゴシック" charset="-128"/>
                <a:sym typeface="Calibri Bold" charset="0"/>
              </a:rPr>
              <a:t>Photo Credit</a:t>
            </a:r>
          </a:p>
          <a:p>
            <a:pPr eaLnBrk="1" hangingPunct="1"/>
            <a:r>
              <a:rPr lang="en-US" altLang="en-US" sz="1400" dirty="0" err="1">
                <a:latin typeface="Calibri Bold" charset="0"/>
                <a:ea typeface="ＭＳ Ｐゴシック" charset="-128"/>
                <a:sym typeface="Calibri Bold" charset="0"/>
              </a:rPr>
              <a:t>Pixabay</a:t>
            </a:r>
            <a:r>
              <a:rPr lang="en-US" altLang="en-US" sz="1400" dirty="0">
                <a:latin typeface="Calibri Bold" charset="0"/>
                <a:ea typeface="ＭＳ Ｐゴシック" charset="-128"/>
                <a:sym typeface="Calibri Bold" charset="0"/>
              </a:rPr>
              <a:t> No Attribution</a:t>
            </a:r>
          </a:p>
        </p:txBody>
      </p:sp>
    </p:spTree>
    <p:extLst>
      <p:ext uri="{BB962C8B-B14F-4D97-AF65-F5344CB8AC3E}">
        <p14:creationId xmlns:p14="http://schemas.microsoft.com/office/powerpoint/2010/main" val="14262503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1"/>
          <p:cNvSpPr>
            <a:spLocks noGrp="1" noRot="1" noChangeAspect="1" noChangeArrowheads="1"/>
          </p:cNvSpPr>
          <p:nvPr>
            <p:ph type="sldImg"/>
          </p:nvPr>
        </p:nvSpPr>
        <p:spPr>
          <a:solidFill>
            <a:srgbClr val="FFFFFF"/>
          </a:solidFill>
          <a:ln/>
        </p:spPr>
      </p:sp>
      <p:sp>
        <p:nvSpPr>
          <p:cNvPr id="58370" name="Rectangle 2"/>
          <p:cNvSpPr>
            <a:spLocks noGrp="1" noChangeArrowheads="1"/>
          </p:cNvSpPr>
          <p:nvPr>
            <p:ph type="body" idx="1"/>
          </p:nvPr>
        </p:nvSpPr>
        <p:spPr>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 xmlns:a14="http://schemas.microsoft.com/office/drawing/2010/main" val="1"/>
            </a:ext>
          </a:extLst>
        </p:spPr>
        <p:txBody>
          <a:bodyPr/>
          <a:lstStyle/>
          <a:p>
            <a:pPr eaLnBrk="1" hangingPunct="1"/>
            <a:r>
              <a:rPr lang="en-US" altLang="en-US" dirty="0">
                <a:latin typeface="Calibri" charset="0"/>
                <a:ea typeface="ＭＳ Ｐゴシック" charset="-128"/>
                <a:sym typeface="Calibri" charset="0"/>
              </a:rPr>
              <a:t>These three guiding questions will help us think about learning from the student</a:t>
            </a:r>
            <a:r>
              <a:rPr lang="ja-JP" altLang="en-US" dirty="0">
                <a:latin typeface="Arial" charset="0"/>
                <a:ea typeface="ＭＳ Ｐゴシック" charset="-128"/>
                <a:sym typeface="Calibri" charset="0"/>
              </a:rPr>
              <a:t>’</a:t>
            </a:r>
            <a:r>
              <a:rPr lang="en-US" altLang="ja-JP" dirty="0">
                <a:latin typeface="Calibri" charset="0"/>
                <a:ea typeface="ＭＳ Ｐゴシック" charset="-128"/>
                <a:sym typeface="Calibri" charset="0"/>
              </a:rPr>
              <a:t>s perspective:</a:t>
            </a:r>
          </a:p>
          <a:p>
            <a:pPr eaLnBrk="1" hangingPunct="1"/>
            <a:r>
              <a:rPr lang="en-US" altLang="en-US" dirty="0">
                <a:latin typeface="Calibri" charset="0"/>
                <a:ea typeface="ＭＳ Ｐゴシック" charset="-128"/>
                <a:sym typeface="Calibri" charset="0"/>
              </a:rPr>
              <a:t>Where am I going?  What is the big idea at the end of the unit and how is it connected to current learning target?</a:t>
            </a:r>
          </a:p>
          <a:p>
            <a:pPr eaLnBrk="1" hangingPunct="1"/>
            <a:r>
              <a:rPr lang="en-US" altLang="en-US" dirty="0">
                <a:latin typeface="Calibri" charset="0"/>
                <a:ea typeface="ＭＳ Ｐゴシック" charset="-128"/>
                <a:sym typeface="Calibri" charset="0"/>
              </a:rPr>
              <a:t>Where am I now?  What does the collected evidence of student understanding show about where I am in connection to the learning target?</a:t>
            </a:r>
          </a:p>
          <a:p>
            <a:pPr eaLnBrk="1" hangingPunct="1"/>
            <a:r>
              <a:rPr lang="en-US" altLang="en-US" dirty="0">
                <a:latin typeface="Calibri" charset="0"/>
                <a:ea typeface="ＭＳ Ｐゴシック" charset="-128"/>
                <a:sym typeface="Calibri" charset="0"/>
              </a:rPr>
              <a:t>How do I close the gap?  What feedback from teacher and peers will help me take the next step toward the learning target?</a:t>
            </a:r>
          </a:p>
          <a:p>
            <a:pPr eaLnBrk="1" hangingPunct="1"/>
            <a:r>
              <a:rPr lang="en-US" altLang="en-US" dirty="0">
                <a:latin typeface="Calibri" charset="0"/>
                <a:ea typeface="ＭＳ Ｐゴシック" charset="-128"/>
                <a:sym typeface="Calibri" charset="0"/>
              </a:rPr>
              <a:t>We</a:t>
            </a:r>
            <a:r>
              <a:rPr lang="ja-JP" altLang="en-US" dirty="0">
                <a:latin typeface="Arial" charset="0"/>
                <a:ea typeface="ＭＳ Ｐゴシック" charset="-128"/>
                <a:sym typeface="Calibri" charset="0"/>
              </a:rPr>
              <a:t>’</a:t>
            </a:r>
            <a:r>
              <a:rPr lang="en-US" altLang="ja-JP" dirty="0" err="1">
                <a:latin typeface="Calibri" charset="0"/>
                <a:ea typeface="ＭＳ Ｐゴシック" charset="-128"/>
                <a:sym typeface="Calibri" charset="0"/>
              </a:rPr>
              <a:t>ll</a:t>
            </a:r>
            <a:r>
              <a:rPr lang="en-US" altLang="ja-JP" dirty="0">
                <a:latin typeface="Calibri" charset="0"/>
                <a:ea typeface="ＭＳ Ｐゴシック" charset="-128"/>
                <a:sym typeface="Calibri" charset="0"/>
              </a:rPr>
              <a:t> use these questions to help frame our work together also</a:t>
            </a:r>
            <a:r>
              <a:rPr lang="en-US" altLang="ja-JP" dirty="0" smtClean="0">
                <a:latin typeface="Calibri" charset="0"/>
                <a:ea typeface="ＭＳ Ｐゴシック" charset="-128"/>
                <a:sym typeface="Calibri" charset="0"/>
              </a:rPr>
              <a:t>.</a:t>
            </a:r>
          </a:p>
          <a:p>
            <a:pPr eaLnBrk="1" hangingPunct="1"/>
            <a:endParaRPr lang="en-US" altLang="en-US" dirty="0" smtClean="0">
              <a:latin typeface="Calibri" charset="0"/>
              <a:ea typeface="ＭＳ Ｐゴシック" charset="-128"/>
              <a:sym typeface="Calibri" charset="0"/>
            </a:endParaRPr>
          </a:p>
          <a:p>
            <a:pPr eaLnBrk="1" hangingPunct="1"/>
            <a:r>
              <a:rPr lang="en-US" altLang="en-US" dirty="0" smtClean="0">
                <a:latin typeface="Calibri" charset="0"/>
                <a:ea typeface="ＭＳ Ｐゴシック" charset="-128"/>
                <a:sym typeface="Calibri" charset="0"/>
              </a:rPr>
              <a:t>Photo Credit</a:t>
            </a:r>
          </a:p>
          <a:p>
            <a:pPr eaLnBrk="1" hangingPunct="1"/>
            <a:r>
              <a:rPr lang="en-US" altLang="en-US" dirty="0" err="1" smtClean="0">
                <a:latin typeface="Calibri" charset="0"/>
                <a:ea typeface="ＭＳ Ｐゴシック" charset="-128"/>
                <a:sym typeface="Calibri" charset="0"/>
              </a:rPr>
              <a:t>Pixabay</a:t>
            </a:r>
            <a:r>
              <a:rPr lang="en-US" altLang="en-US" dirty="0" smtClean="0">
                <a:latin typeface="Calibri" charset="0"/>
                <a:ea typeface="ＭＳ Ｐゴシック" charset="-128"/>
                <a:sym typeface="Calibri" charset="0"/>
              </a:rPr>
              <a:t>/ No attribution necessary.</a:t>
            </a:r>
            <a:endParaRPr lang="en-US" altLang="en-US" dirty="0">
              <a:latin typeface="Calibri" charset="0"/>
              <a:ea typeface="ＭＳ Ｐゴシック" charset="-128"/>
              <a:sym typeface="Calibri" charset="0"/>
            </a:endParaRPr>
          </a:p>
        </p:txBody>
      </p:sp>
    </p:spTree>
    <p:extLst>
      <p:ext uri="{BB962C8B-B14F-4D97-AF65-F5344CB8AC3E}">
        <p14:creationId xmlns:p14="http://schemas.microsoft.com/office/powerpoint/2010/main" val="14233790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484651891"/>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19689022"/>
      </p:ext>
    </p:extLst>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54248048"/>
      </p:ext>
    </p:extLst>
  </p:cSld>
  <p:clrMapOvr>
    <a:masterClrMapping/>
  </p:clrMapOv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22273252"/>
      </p:ext>
    </p:extLst>
  </p:cSld>
  <p:clrMapOvr>
    <a:masterClrMapping/>
  </p:clrMapOv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477370364"/>
      </p:ext>
    </p:extLst>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05100"/>
            <a:ext cx="5156200" cy="58404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05100"/>
            <a:ext cx="5156200" cy="58404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57781134"/>
      </p:ext>
    </p:extLst>
  </p:cSld>
  <p:clrMapOvr>
    <a:masterClrMapping/>
  </p:clrMapOv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37584873"/>
      </p:ext>
    </p:extLst>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14725449"/>
      </p:ext>
    </p:extLst>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48171048"/>
      </p:ext>
    </p:extLst>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994050551"/>
      </p:ext>
    </p:extLst>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732320644"/>
      </p:ext>
    </p:extLst>
  </p:cSld>
  <p:clrMapOvr>
    <a:masterClrMapping/>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77261329"/>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444500"/>
            <a:ext cx="2616200" cy="93091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444500"/>
            <a:ext cx="7696200" cy="93091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93889694"/>
      </p:ext>
    </p:extLst>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39713"/>
            <a:ext cx="2616200" cy="8305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39713"/>
            <a:ext cx="7696200" cy="8305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60805981"/>
      </p:ext>
    </p:extLst>
  </p:cSld>
  <p:clrMapOvr>
    <a:masterClrMapping/>
  </p:clrMapOv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14C488E7-F76C-6E47-8501-1802D9D25F3C}" type="slidenum">
              <a:rPr lang="en-US" altLang="en-US"/>
              <a:pPr/>
              <a:t>‹#›</a:t>
            </a:fld>
            <a:endParaRPr lang="en-US" altLang="en-US"/>
          </a:p>
        </p:txBody>
      </p:sp>
    </p:spTree>
    <p:extLst>
      <p:ext uri="{BB962C8B-B14F-4D97-AF65-F5344CB8AC3E}">
        <p14:creationId xmlns:p14="http://schemas.microsoft.com/office/powerpoint/2010/main" val="761771406"/>
      </p:ext>
    </p:extLst>
  </p:cSld>
  <p:clrMapOvr>
    <a:masterClrMapping/>
  </p:clrMapOv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F18BC44E-A9C9-8249-B956-1BEB2FE9A86C}" type="slidenum">
              <a:rPr lang="en-US" altLang="en-US"/>
              <a:pPr/>
              <a:t>‹#›</a:t>
            </a:fld>
            <a:endParaRPr lang="en-US" altLang="en-US"/>
          </a:p>
        </p:txBody>
      </p:sp>
    </p:spTree>
    <p:extLst>
      <p:ext uri="{BB962C8B-B14F-4D97-AF65-F5344CB8AC3E}">
        <p14:creationId xmlns:p14="http://schemas.microsoft.com/office/powerpoint/2010/main" val="1942000875"/>
      </p:ext>
    </p:extLst>
  </p:cSld>
  <p:clrMapOvr>
    <a:masterClrMapping/>
  </p:clrMapOvr>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fld id="{7A42587F-F943-7F41-B966-B8B607ACB05B}" type="slidenum">
              <a:rPr lang="en-US" altLang="en-US"/>
              <a:pPr/>
              <a:t>‹#›</a:t>
            </a:fld>
            <a:endParaRPr lang="en-US" altLang="en-US"/>
          </a:p>
        </p:txBody>
      </p:sp>
    </p:spTree>
    <p:extLst>
      <p:ext uri="{BB962C8B-B14F-4D97-AF65-F5344CB8AC3E}">
        <p14:creationId xmlns:p14="http://schemas.microsoft.com/office/powerpoint/2010/main" val="1752239019"/>
      </p:ext>
    </p:extLst>
  </p:cSld>
  <p:clrMapOvr>
    <a:masterClrMapping/>
  </p:clrMapOvr>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6435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6435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ln/>
        </p:spPr>
        <p:txBody>
          <a:bodyPr/>
          <a:lstStyle>
            <a:lvl1pPr>
              <a:defRPr/>
            </a:lvl1pPr>
          </a:lstStyle>
          <a:p>
            <a:fld id="{2F1EB69A-C03C-8A47-BE8B-7BD6CF3E4D51}" type="slidenum">
              <a:rPr lang="en-US" altLang="en-US"/>
              <a:pPr/>
              <a:t>‹#›</a:t>
            </a:fld>
            <a:endParaRPr lang="en-US" altLang="en-US"/>
          </a:p>
        </p:txBody>
      </p:sp>
    </p:spTree>
    <p:extLst>
      <p:ext uri="{BB962C8B-B14F-4D97-AF65-F5344CB8AC3E}">
        <p14:creationId xmlns:p14="http://schemas.microsoft.com/office/powerpoint/2010/main" val="1437941022"/>
      </p:ext>
    </p:extLst>
  </p:cSld>
  <p:clrMapOvr>
    <a:masterClrMapping/>
  </p:clrMapOvr>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ln/>
        </p:spPr>
        <p:txBody>
          <a:bodyPr/>
          <a:lstStyle>
            <a:lvl1pPr>
              <a:defRPr/>
            </a:lvl1pPr>
          </a:lstStyle>
          <a:p>
            <a:fld id="{CA880BCF-6747-264D-B4AD-E53DDFC08521}" type="slidenum">
              <a:rPr lang="en-US" altLang="en-US"/>
              <a:pPr/>
              <a:t>‹#›</a:t>
            </a:fld>
            <a:endParaRPr lang="en-US" altLang="en-US"/>
          </a:p>
        </p:txBody>
      </p:sp>
    </p:spTree>
    <p:extLst>
      <p:ext uri="{BB962C8B-B14F-4D97-AF65-F5344CB8AC3E}">
        <p14:creationId xmlns:p14="http://schemas.microsoft.com/office/powerpoint/2010/main" val="1841277063"/>
      </p:ext>
    </p:extLst>
  </p:cSld>
  <p:clrMapOvr>
    <a:masterClrMapping/>
  </p:clrMapOvr>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ln/>
        </p:spPr>
        <p:txBody>
          <a:bodyPr/>
          <a:lstStyle>
            <a:lvl1pPr>
              <a:defRPr/>
            </a:lvl1pPr>
          </a:lstStyle>
          <a:p>
            <a:fld id="{3C359694-0A2A-DB4A-BF8B-A5F9AE830386}" type="slidenum">
              <a:rPr lang="en-US" altLang="en-US"/>
              <a:pPr/>
              <a:t>‹#›</a:t>
            </a:fld>
            <a:endParaRPr lang="en-US" altLang="en-US"/>
          </a:p>
        </p:txBody>
      </p:sp>
    </p:spTree>
    <p:extLst>
      <p:ext uri="{BB962C8B-B14F-4D97-AF65-F5344CB8AC3E}">
        <p14:creationId xmlns:p14="http://schemas.microsoft.com/office/powerpoint/2010/main" val="1104244571"/>
      </p:ext>
    </p:extLst>
  </p:cSld>
  <p:clrMapOvr>
    <a:masterClrMapping/>
  </p:clrMapOvr>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fld id="{C028E980-08F3-644C-A1E6-E253C45181F2}" type="slidenum">
              <a:rPr lang="en-US" altLang="en-US"/>
              <a:pPr/>
              <a:t>‹#›</a:t>
            </a:fld>
            <a:endParaRPr lang="en-US" altLang="en-US"/>
          </a:p>
        </p:txBody>
      </p:sp>
    </p:spTree>
    <p:extLst>
      <p:ext uri="{BB962C8B-B14F-4D97-AF65-F5344CB8AC3E}">
        <p14:creationId xmlns:p14="http://schemas.microsoft.com/office/powerpoint/2010/main" val="484827423"/>
      </p:ext>
    </p:extLst>
  </p:cSld>
  <p:clrMapOvr>
    <a:masterClrMapping/>
  </p:clrMapOvr>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fld id="{44E121AE-6176-574A-946F-76E5F6A90453}" type="slidenum">
              <a:rPr lang="en-US" altLang="en-US"/>
              <a:pPr/>
              <a:t>‹#›</a:t>
            </a:fld>
            <a:endParaRPr lang="en-US" altLang="en-US"/>
          </a:p>
        </p:txBody>
      </p:sp>
    </p:spTree>
    <p:extLst>
      <p:ext uri="{BB962C8B-B14F-4D97-AF65-F5344CB8AC3E}">
        <p14:creationId xmlns:p14="http://schemas.microsoft.com/office/powerpoint/2010/main" val="941541643"/>
      </p:ext>
    </p:extLst>
  </p:cSld>
  <p:clrMapOvr>
    <a:masterClrMapping/>
  </p:clrMapOvr>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fld id="{45216FE1-E7D6-7445-82F9-D6D51ADC1018}" type="slidenum">
              <a:rPr lang="en-US" altLang="en-US"/>
              <a:pPr/>
              <a:t>‹#›</a:t>
            </a:fld>
            <a:endParaRPr lang="en-US" altLang="en-US"/>
          </a:p>
        </p:txBody>
      </p:sp>
    </p:spTree>
    <p:extLst>
      <p:ext uri="{BB962C8B-B14F-4D97-AF65-F5344CB8AC3E}">
        <p14:creationId xmlns:p14="http://schemas.microsoft.com/office/powerpoint/2010/main" val="1830882805"/>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176280692"/>
      </p:ext>
    </p:extLst>
  </p:cSld>
  <p:clrMapOvr>
    <a:masterClrMapping/>
  </p:clrMapOv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2CC54157-2CC4-F64C-A67D-AC1FA18B6A7E}" type="slidenum">
              <a:rPr lang="en-US" altLang="en-US"/>
              <a:pPr/>
              <a:t>‹#›</a:t>
            </a:fld>
            <a:endParaRPr lang="en-US" altLang="en-US"/>
          </a:p>
        </p:txBody>
      </p:sp>
    </p:spTree>
    <p:extLst>
      <p:ext uri="{BB962C8B-B14F-4D97-AF65-F5344CB8AC3E}">
        <p14:creationId xmlns:p14="http://schemas.microsoft.com/office/powerpoint/2010/main" val="354125772"/>
      </p:ext>
    </p:extLst>
  </p:cSld>
  <p:clrMapOvr>
    <a:masterClrMapping/>
  </p:clrMapOvr>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390525"/>
            <a:ext cx="2927350" cy="8318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390525"/>
            <a:ext cx="8629650" cy="8318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899933E0-1AEE-2145-8DAC-CD46AB6F99E2}" type="slidenum">
              <a:rPr lang="en-US" altLang="en-US"/>
              <a:pPr/>
              <a:t>‹#›</a:t>
            </a:fld>
            <a:endParaRPr lang="en-US" altLang="en-US"/>
          </a:p>
        </p:txBody>
      </p:sp>
    </p:spTree>
    <p:extLst>
      <p:ext uri="{BB962C8B-B14F-4D97-AF65-F5344CB8AC3E}">
        <p14:creationId xmlns:p14="http://schemas.microsoft.com/office/powerpoint/2010/main" val="1114664167"/>
      </p:ext>
    </p:extLst>
  </p:cSld>
  <p:clrMapOvr>
    <a:masterClrMapping/>
  </p:clrMapOvr>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660801988"/>
      </p:ext>
    </p:extLst>
  </p:cSld>
  <p:clrMapOvr>
    <a:masterClrMapping/>
  </p:clrMapOvr>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6568610"/>
      </p:ext>
    </p:extLst>
  </p:cSld>
  <p:clrMapOvr>
    <a:masterClrMapping/>
  </p:clrMapOvr>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97266672"/>
      </p:ext>
    </p:extLst>
  </p:cSld>
  <p:clrMapOvr>
    <a:masterClrMapping/>
  </p:clrMapOvr>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25900937"/>
      </p:ext>
    </p:extLst>
  </p:cSld>
  <p:clrMapOvr>
    <a:masterClrMapping/>
  </p:clrMapOvr>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21840754"/>
      </p:ext>
    </p:extLst>
  </p:cSld>
  <p:clrMapOvr>
    <a:masterClrMapping/>
  </p:clrMapOvr>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6017951"/>
      </p:ext>
    </p:extLst>
  </p:cSld>
  <p:clrMapOvr>
    <a:masterClrMapping/>
  </p:clrMapOvr>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28416139"/>
      </p:ext>
    </p:extLst>
  </p:cSld>
  <p:clrMapOvr>
    <a:masterClrMapping/>
  </p:clrMapOvr>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87152048"/>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136162"/>
      </p:ext>
    </p:extLst>
  </p:cSld>
  <p:clrMapOvr>
    <a:masterClrMapping/>
  </p:clrMapOv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768715927"/>
      </p:ext>
    </p:extLst>
  </p:cSld>
  <p:clrMapOvr>
    <a:masterClrMapping/>
  </p:clrMapOvr>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46964737"/>
      </p:ext>
    </p:extLst>
  </p:cSld>
  <p:clrMapOvr>
    <a:masterClrMapping/>
  </p:clrMapOvr>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130175"/>
            <a:ext cx="2927350" cy="96234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130175"/>
            <a:ext cx="8629650" cy="96234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06325599"/>
      </p:ext>
    </p:extLst>
  </p:cSld>
  <p:clrMapOvr>
    <a:masterClrMapping/>
  </p:clrMapOvr>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497415956"/>
      </p:ext>
    </p:extLst>
  </p:cSld>
  <p:clrMapOvr>
    <a:masterClrMapping/>
  </p:clrMapOvr>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09113299"/>
      </p:ext>
    </p:extLst>
  </p:cSld>
  <p:clrMapOvr>
    <a:masterClrMapping/>
  </p:clrMapOvr>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680459090"/>
      </p:ext>
    </p:extLst>
  </p:cSld>
  <p:clrMapOvr>
    <a:masterClrMapping/>
  </p:clrMapOvr>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1993900"/>
            <a:ext cx="5156200" cy="7759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1993900"/>
            <a:ext cx="5156200" cy="7759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18483933"/>
      </p:ext>
    </p:extLst>
  </p:cSld>
  <p:clrMapOvr>
    <a:masterClrMapping/>
  </p:clrMapOvr>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39985873"/>
      </p:ext>
    </p:extLst>
  </p:cSld>
  <p:clrMapOvr>
    <a:masterClrMapping/>
  </p:clrMapOvr>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9958266"/>
      </p:ext>
    </p:extLst>
  </p:cSld>
  <p:clrMapOvr>
    <a:masterClrMapping/>
  </p:clrMapOvr>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88181619"/>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990404388"/>
      </p:ext>
    </p:extLst>
  </p:cSld>
  <p:clrMapOvr>
    <a:masterClrMapping/>
  </p:clrMapOvr>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069031438"/>
      </p:ext>
    </p:extLst>
  </p:cSld>
  <p:clrMapOvr>
    <a:masterClrMapping/>
  </p:clrMapOvr>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682595"/>
      </p:ext>
    </p:extLst>
  </p:cSld>
  <p:clrMapOvr>
    <a:masterClrMapping/>
  </p:clrMapOvr>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46969816"/>
      </p:ext>
    </p:extLst>
  </p:cSld>
  <p:clrMapOvr>
    <a:masterClrMapping/>
  </p:clrMapOvr>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444500"/>
            <a:ext cx="2616200" cy="93091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444500"/>
            <a:ext cx="7696200" cy="93091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33672572"/>
      </p:ext>
    </p:extLst>
  </p:cSld>
  <p:clrMapOvr>
    <a:masterClrMapping/>
  </p:clrMapOvr>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131300177"/>
      </p:ext>
    </p:extLst>
  </p:cSld>
  <p:clrMapOvr>
    <a:masterClrMapping/>
  </p:clrMapOvr>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34842879"/>
      </p:ext>
    </p:extLst>
  </p:cSld>
  <p:clrMapOvr>
    <a:masterClrMapping/>
  </p:clrMapOvr>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25813456"/>
      </p:ext>
    </p:extLst>
  </p:cSld>
  <p:clrMapOvr>
    <a:masterClrMapping/>
  </p:clrMapOvr>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10938789"/>
      </p:ext>
    </p:extLst>
  </p:cSld>
  <p:clrMapOvr>
    <a:masterClrMapping/>
  </p:clrMapOvr>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50590237"/>
      </p:ext>
    </p:extLst>
  </p:cSld>
  <p:clrMapOvr>
    <a:masterClrMapping/>
  </p:clrMapOvr>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51170781"/>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05100"/>
            <a:ext cx="5156200" cy="58404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05100"/>
            <a:ext cx="5156200" cy="58404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80801219"/>
      </p:ext>
    </p:extLst>
  </p:cSld>
  <p:clrMapOvr>
    <a:masterClrMapping/>
  </p:clrMapOvr>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8743600"/>
      </p:ext>
    </p:extLst>
  </p:cSld>
  <p:clrMapOvr>
    <a:masterClrMapping/>
  </p:clrMapOvr>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857211182"/>
      </p:ext>
    </p:extLst>
  </p:cSld>
  <p:clrMapOvr>
    <a:masterClrMapping/>
  </p:clrMapOvr>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73526729"/>
      </p:ext>
    </p:extLst>
  </p:cSld>
  <p:clrMapOvr>
    <a:masterClrMapping/>
  </p:clrMapOvr>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36822168"/>
      </p:ext>
    </p:extLst>
  </p:cSld>
  <p:clrMapOvr>
    <a:masterClrMapping/>
  </p:clrMapOvr>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0"/>
            <a:ext cx="2927350" cy="975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0"/>
            <a:ext cx="8629650" cy="975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01148795"/>
      </p:ext>
    </p:extLst>
  </p:cSld>
  <p:clrMapOvr>
    <a:masterClrMapping/>
  </p:clrMapOvr>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361515765"/>
      </p:ext>
    </p:extLst>
  </p:cSld>
  <p:clrMapOvr>
    <a:masterClrMapping/>
  </p:clrMapOvr>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57203570"/>
      </p:ext>
    </p:extLst>
  </p:cSld>
  <p:clrMapOvr>
    <a:masterClrMapping/>
  </p:clrMapOvr>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537195001"/>
      </p:ext>
    </p:extLst>
  </p:cSld>
  <p:clrMapOvr>
    <a:masterClrMapping/>
  </p:clrMapOvr>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15129819"/>
      </p:ext>
    </p:extLst>
  </p:cSld>
  <p:clrMapOvr>
    <a:masterClrMapping/>
  </p:clrMapOvr>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00591275"/>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12912118"/>
      </p:ext>
    </p:extLst>
  </p:cSld>
  <p:clrMapOvr>
    <a:masterClrMapping/>
  </p:clrMapOvr>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44113626"/>
      </p:ext>
    </p:extLst>
  </p:cSld>
  <p:clrMapOvr>
    <a:masterClrMapping/>
  </p:clrMapOvr>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930632"/>
      </p:ext>
    </p:extLst>
  </p:cSld>
  <p:clrMapOvr>
    <a:masterClrMapping/>
  </p:clrMapOvr>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362358218"/>
      </p:ext>
    </p:extLst>
  </p:cSld>
  <p:clrMapOvr>
    <a:masterClrMapping/>
  </p:clrMapOvr>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683925612"/>
      </p:ext>
    </p:extLst>
  </p:cSld>
  <p:clrMapOvr>
    <a:masterClrMapping/>
  </p:clrMapOvr>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05282140"/>
      </p:ext>
    </p:extLst>
  </p:cSld>
  <p:clrMapOvr>
    <a:masterClrMapping/>
  </p:clrMapOvr>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51777274"/>
      </p:ext>
    </p:extLst>
  </p:cSld>
  <p:clrMapOvr>
    <a:masterClrMapping/>
  </p:clrMapOvr>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886256372"/>
      </p:ext>
    </p:extLst>
  </p:cSld>
  <p:clrMapOvr>
    <a:masterClrMapping/>
  </p:clrMapOvr>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4268612"/>
      </p:ext>
    </p:extLst>
  </p:cSld>
  <p:clrMapOvr>
    <a:masterClrMapping/>
  </p:clrMapOvr>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934167934"/>
      </p:ext>
    </p:extLst>
  </p:cSld>
  <p:clrMapOvr>
    <a:masterClrMapping/>
  </p:clrMapOvr>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00502099"/>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99189902"/>
      </p:ext>
    </p:extLst>
  </p:cSld>
  <p:clrMapOvr>
    <a:masterClrMapping/>
  </p:clrMapOvr>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09609929"/>
      </p:ext>
    </p:extLst>
  </p:cSld>
  <p:clrMapOvr>
    <a:masterClrMapping/>
  </p:clrMapOvr>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38760334"/>
      </p:ext>
    </p:extLst>
  </p:cSld>
  <p:clrMapOvr>
    <a:masterClrMapping/>
  </p:clrMapOvr>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862006"/>
      </p:ext>
    </p:extLst>
  </p:cSld>
  <p:clrMapOvr>
    <a:masterClrMapping/>
  </p:clrMapOvr>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907787638"/>
      </p:ext>
    </p:extLst>
  </p:cSld>
  <p:clrMapOvr>
    <a:masterClrMapping/>
  </p:clrMapOvr>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8498509"/>
      </p:ext>
    </p:extLst>
  </p:cSld>
  <p:clrMapOvr>
    <a:masterClrMapping/>
  </p:clrMapOvr>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0824460"/>
      </p:ext>
    </p:extLst>
  </p:cSld>
  <p:clrMapOvr>
    <a:masterClrMapping/>
  </p:clrMapOvr>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0"/>
            <a:ext cx="2927350" cy="975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0"/>
            <a:ext cx="8629650" cy="975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12745250"/>
      </p:ext>
    </p:extLst>
  </p:cSld>
  <p:clrMapOvr>
    <a:masterClrMapping/>
  </p:clrMapOvr>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DF4A9FBE-D573-E840-890A-6B184C6ED6AE}" type="slidenum">
              <a:rPr lang="en-US" altLang="en-US"/>
              <a:pPr/>
              <a:t>‹#›</a:t>
            </a:fld>
            <a:endParaRPr lang="en-US" altLang="en-US"/>
          </a:p>
        </p:txBody>
      </p:sp>
    </p:spTree>
    <p:extLst>
      <p:ext uri="{BB962C8B-B14F-4D97-AF65-F5344CB8AC3E}">
        <p14:creationId xmlns:p14="http://schemas.microsoft.com/office/powerpoint/2010/main" val="1826704807"/>
      </p:ext>
    </p:extLst>
  </p:cSld>
  <p:clrMapOvr>
    <a:masterClrMapping/>
  </p:clrMapOvr>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C7151068-2302-F944-8FD1-4CDA34E333F9}" type="slidenum">
              <a:rPr lang="en-US" altLang="en-US"/>
              <a:pPr/>
              <a:t>‹#›</a:t>
            </a:fld>
            <a:endParaRPr lang="en-US" altLang="en-US"/>
          </a:p>
        </p:txBody>
      </p:sp>
    </p:spTree>
    <p:extLst>
      <p:ext uri="{BB962C8B-B14F-4D97-AF65-F5344CB8AC3E}">
        <p14:creationId xmlns:p14="http://schemas.microsoft.com/office/powerpoint/2010/main" val="1001473737"/>
      </p:ext>
    </p:extLst>
  </p:cSld>
  <p:clrMapOvr>
    <a:masterClrMapping/>
  </p:clrMapOvr>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fld id="{F6F4DD4C-D15E-EA42-9112-8CBE87806E32}" type="slidenum">
              <a:rPr lang="en-US" altLang="en-US"/>
              <a:pPr/>
              <a:t>‹#›</a:t>
            </a:fld>
            <a:endParaRPr lang="en-US" altLang="en-US"/>
          </a:p>
        </p:txBody>
      </p:sp>
    </p:spTree>
    <p:extLst>
      <p:ext uri="{BB962C8B-B14F-4D97-AF65-F5344CB8AC3E}">
        <p14:creationId xmlns:p14="http://schemas.microsoft.com/office/powerpoint/2010/main" val="1939756220"/>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59052663"/>
      </p:ext>
    </p:extLst>
  </p:cSld>
  <p:clrMapOvr>
    <a:masterClrMapping/>
  </p:clrMapOvr>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ln/>
        </p:spPr>
        <p:txBody>
          <a:bodyPr/>
          <a:lstStyle>
            <a:lvl1pPr>
              <a:defRPr/>
            </a:lvl1pPr>
          </a:lstStyle>
          <a:p>
            <a:fld id="{1410EE75-B3DB-6B49-BD5B-D00F1DCCBFFC}" type="slidenum">
              <a:rPr lang="en-US" altLang="en-US"/>
              <a:pPr/>
              <a:t>‹#›</a:t>
            </a:fld>
            <a:endParaRPr lang="en-US" altLang="en-US"/>
          </a:p>
        </p:txBody>
      </p:sp>
    </p:spTree>
    <p:extLst>
      <p:ext uri="{BB962C8B-B14F-4D97-AF65-F5344CB8AC3E}">
        <p14:creationId xmlns:p14="http://schemas.microsoft.com/office/powerpoint/2010/main" val="533544433"/>
      </p:ext>
    </p:extLst>
  </p:cSld>
  <p:clrMapOvr>
    <a:masterClrMapping/>
  </p:clrMapOvr>
  <p:transition/>
</p:sldLayout>
</file>

<file path=ppt/slideLayouts/slideLayout18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ln/>
        </p:spPr>
        <p:txBody>
          <a:bodyPr/>
          <a:lstStyle>
            <a:lvl1pPr>
              <a:defRPr/>
            </a:lvl1pPr>
          </a:lstStyle>
          <a:p>
            <a:fld id="{8F875A09-8766-8F40-A389-77CBA15E76FE}" type="slidenum">
              <a:rPr lang="en-US" altLang="en-US"/>
              <a:pPr/>
              <a:t>‹#›</a:t>
            </a:fld>
            <a:endParaRPr lang="en-US" altLang="en-US"/>
          </a:p>
        </p:txBody>
      </p:sp>
    </p:spTree>
    <p:extLst>
      <p:ext uri="{BB962C8B-B14F-4D97-AF65-F5344CB8AC3E}">
        <p14:creationId xmlns:p14="http://schemas.microsoft.com/office/powerpoint/2010/main" val="1537059206"/>
      </p:ext>
    </p:extLst>
  </p:cSld>
  <p:clrMapOvr>
    <a:masterClrMapping/>
  </p:clrMapOvr>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ln/>
        </p:spPr>
        <p:txBody>
          <a:bodyPr/>
          <a:lstStyle>
            <a:lvl1pPr>
              <a:defRPr/>
            </a:lvl1pPr>
          </a:lstStyle>
          <a:p>
            <a:fld id="{C702CF61-BE9B-EA44-B538-4B4A555DF573}" type="slidenum">
              <a:rPr lang="en-US" altLang="en-US"/>
              <a:pPr/>
              <a:t>‹#›</a:t>
            </a:fld>
            <a:endParaRPr lang="en-US" altLang="en-US"/>
          </a:p>
        </p:txBody>
      </p:sp>
    </p:spTree>
    <p:extLst>
      <p:ext uri="{BB962C8B-B14F-4D97-AF65-F5344CB8AC3E}">
        <p14:creationId xmlns:p14="http://schemas.microsoft.com/office/powerpoint/2010/main" val="1273285479"/>
      </p:ext>
    </p:extLst>
  </p:cSld>
  <p:clrMapOvr>
    <a:masterClrMapping/>
  </p:clrMapOvr>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fld id="{1A3FC490-ECD1-AD4D-BBC4-9527DFFA12C6}" type="slidenum">
              <a:rPr lang="en-US" altLang="en-US"/>
              <a:pPr/>
              <a:t>‹#›</a:t>
            </a:fld>
            <a:endParaRPr lang="en-US" altLang="en-US"/>
          </a:p>
        </p:txBody>
      </p:sp>
    </p:spTree>
    <p:extLst>
      <p:ext uri="{BB962C8B-B14F-4D97-AF65-F5344CB8AC3E}">
        <p14:creationId xmlns:p14="http://schemas.microsoft.com/office/powerpoint/2010/main" val="434503198"/>
      </p:ext>
    </p:extLst>
  </p:cSld>
  <p:clrMapOvr>
    <a:masterClrMapping/>
  </p:clrMapOvr>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fld id="{94A924D0-27DF-8B4C-84C8-F3BAA321346C}" type="slidenum">
              <a:rPr lang="en-US" altLang="en-US"/>
              <a:pPr/>
              <a:t>‹#›</a:t>
            </a:fld>
            <a:endParaRPr lang="en-US" altLang="en-US"/>
          </a:p>
        </p:txBody>
      </p:sp>
    </p:spTree>
    <p:extLst>
      <p:ext uri="{BB962C8B-B14F-4D97-AF65-F5344CB8AC3E}">
        <p14:creationId xmlns:p14="http://schemas.microsoft.com/office/powerpoint/2010/main" val="1250848986"/>
      </p:ext>
    </p:extLst>
  </p:cSld>
  <p:clrMapOvr>
    <a:masterClrMapping/>
  </p:clrMapOvr>
  <p:transition/>
</p:sldLayout>
</file>

<file path=ppt/slideLayouts/slideLayout18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fld id="{64FA2B7F-4F9C-BB42-A6D6-7B8CFC0AE15F}" type="slidenum">
              <a:rPr lang="en-US" altLang="en-US"/>
              <a:pPr/>
              <a:t>‹#›</a:t>
            </a:fld>
            <a:endParaRPr lang="en-US" altLang="en-US"/>
          </a:p>
        </p:txBody>
      </p:sp>
    </p:spTree>
    <p:extLst>
      <p:ext uri="{BB962C8B-B14F-4D97-AF65-F5344CB8AC3E}">
        <p14:creationId xmlns:p14="http://schemas.microsoft.com/office/powerpoint/2010/main" val="1301487219"/>
      </p:ext>
    </p:extLst>
  </p:cSld>
  <p:clrMapOvr>
    <a:masterClrMapping/>
  </p:clrMapOvr>
  <p:transition/>
</p:sldLayout>
</file>

<file path=ppt/slideLayouts/slideLayout18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772F1486-F0C8-2E4A-8655-EC74BE84D921}" type="slidenum">
              <a:rPr lang="en-US" altLang="en-US"/>
              <a:pPr/>
              <a:t>‹#›</a:t>
            </a:fld>
            <a:endParaRPr lang="en-US" altLang="en-US"/>
          </a:p>
        </p:txBody>
      </p:sp>
    </p:spTree>
    <p:extLst>
      <p:ext uri="{BB962C8B-B14F-4D97-AF65-F5344CB8AC3E}">
        <p14:creationId xmlns:p14="http://schemas.microsoft.com/office/powerpoint/2010/main" val="1974745038"/>
      </p:ext>
    </p:extLst>
  </p:cSld>
  <p:clrMapOvr>
    <a:masterClrMapping/>
  </p:clrMapOvr>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133350"/>
            <a:ext cx="2927350" cy="96202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133350"/>
            <a:ext cx="8629650" cy="96202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17BF5218-A08B-DA49-8F0F-547364133D0B}" type="slidenum">
              <a:rPr lang="en-US" altLang="en-US"/>
              <a:pPr/>
              <a:t>‹#›</a:t>
            </a:fld>
            <a:endParaRPr lang="en-US" altLang="en-US"/>
          </a:p>
        </p:txBody>
      </p:sp>
    </p:spTree>
    <p:extLst>
      <p:ext uri="{BB962C8B-B14F-4D97-AF65-F5344CB8AC3E}">
        <p14:creationId xmlns:p14="http://schemas.microsoft.com/office/powerpoint/2010/main" val="180089281"/>
      </p:ext>
    </p:extLst>
  </p:cSld>
  <p:clrMapOvr>
    <a:masterClrMapping/>
  </p:clrMapOvr>
  <p:transition/>
</p:sldLayout>
</file>

<file path=ppt/slideLayouts/slideLayout18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956087144"/>
      </p:ext>
    </p:extLst>
  </p:cSld>
  <p:clrMapOvr>
    <a:masterClrMapping/>
  </p:clrMapOvr>
  <p:transition/>
</p:sldLayout>
</file>

<file path=ppt/slideLayouts/slideLayout18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83982354"/>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536847017"/>
      </p:ext>
    </p:extLst>
  </p:cSld>
  <p:clrMapOvr>
    <a:masterClrMapping/>
  </p:clrMapOvr>
  <p:transition/>
</p:sldLayout>
</file>

<file path=ppt/slideLayouts/slideLayout19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416347420"/>
      </p:ext>
    </p:extLst>
  </p:cSld>
  <p:clrMapOvr>
    <a:masterClrMapping/>
  </p:clrMapOvr>
  <p:transition/>
</p:sldLayout>
</file>

<file path=ppt/slideLayouts/slideLayout19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49366014"/>
      </p:ext>
    </p:extLst>
  </p:cSld>
  <p:clrMapOvr>
    <a:masterClrMapping/>
  </p:clrMapOvr>
  <p:transition/>
</p:sldLayout>
</file>

<file path=ppt/slideLayouts/slideLayout19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58888134"/>
      </p:ext>
    </p:extLst>
  </p:cSld>
  <p:clrMapOvr>
    <a:masterClrMapping/>
  </p:clrMapOvr>
  <p:transition/>
</p:sldLayout>
</file>

<file path=ppt/slideLayouts/slideLayout19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32374738"/>
      </p:ext>
    </p:extLst>
  </p:cSld>
  <p:clrMapOvr>
    <a:masterClrMapping/>
  </p:clrMapOvr>
  <p:transition/>
</p:sldLayout>
</file>

<file path=ppt/slideLayouts/slideLayout19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049407"/>
      </p:ext>
    </p:extLst>
  </p:cSld>
  <p:clrMapOvr>
    <a:masterClrMapping/>
  </p:clrMapOvr>
  <p:transition/>
</p:sldLayout>
</file>

<file path=ppt/slideLayouts/slideLayout19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625825792"/>
      </p:ext>
    </p:extLst>
  </p:cSld>
  <p:clrMapOvr>
    <a:masterClrMapping/>
  </p:clrMapOvr>
  <p:transition/>
</p:sldLayout>
</file>

<file path=ppt/slideLayouts/slideLayout19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672161716"/>
      </p:ext>
    </p:extLst>
  </p:cSld>
  <p:clrMapOvr>
    <a:masterClrMapping/>
  </p:clrMapOvr>
  <p:transition/>
</p:sldLayout>
</file>

<file path=ppt/slideLayouts/slideLayout19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57977592"/>
      </p:ext>
    </p:extLst>
  </p:cSld>
  <p:clrMapOvr>
    <a:masterClrMapping/>
  </p:clrMapOvr>
  <p:transition/>
</p:sldLayout>
</file>

<file path=ppt/slideLayouts/slideLayout19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52884029"/>
      </p:ext>
    </p:extLst>
  </p:cSld>
  <p:clrMapOvr>
    <a:masterClrMapping/>
  </p:clrMapOvr>
  <p:transition/>
</p:sldLayout>
</file>

<file path=ppt/slideLayouts/slideLayout19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116015325"/>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31837544"/>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001992250"/>
      </p:ext>
    </p:extLst>
  </p:cSld>
  <p:clrMapOvr>
    <a:masterClrMapping/>
  </p:clrMapOvr>
  <p:transition/>
</p:sldLayout>
</file>

<file path=ppt/slideLayouts/slideLayout20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40372955"/>
      </p:ext>
    </p:extLst>
  </p:cSld>
  <p:clrMapOvr>
    <a:masterClrMapping/>
  </p:clrMapOvr>
  <p:transition/>
</p:sldLayout>
</file>

<file path=ppt/slideLayouts/slideLayout20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132890100"/>
      </p:ext>
    </p:extLst>
  </p:cSld>
  <p:clrMapOvr>
    <a:masterClrMapping/>
  </p:clrMapOvr>
  <p:transition/>
</p:sldLayout>
</file>

<file path=ppt/slideLayouts/slideLayout20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93896398"/>
      </p:ext>
    </p:extLst>
  </p:cSld>
  <p:clrMapOvr>
    <a:masterClrMapping/>
  </p:clrMapOvr>
  <p:transition/>
</p:sldLayout>
</file>

<file path=ppt/slideLayouts/slideLayout20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68650421"/>
      </p:ext>
    </p:extLst>
  </p:cSld>
  <p:clrMapOvr>
    <a:masterClrMapping/>
  </p:clrMapOvr>
  <p:transition/>
</p:sldLayout>
</file>

<file path=ppt/slideLayouts/slideLayout20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7380817"/>
      </p:ext>
    </p:extLst>
  </p:cSld>
  <p:clrMapOvr>
    <a:masterClrMapping/>
  </p:clrMapOvr>
  <p:transition/>
</p:sldLayout>
</file>

<file path=ppt/slideLayouts/slideLayout20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0441929"/>
      </p:ext>
    </p:extLst>
  </p:cSld>
  <p:clrMapOvr>
    <a:masterClrMapping/>
  </p:clrMapOvr>
  <p:transition/>
</p:sldLayout>
</file>

<file path=ppt/slideLayouts/slideLayout20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865295984"/>
      </p:ext>
    </p:extLst>
  </p:cSld>
  <p:clrMapOvr>
    <a:masterClrMapping/>
  </p:clrMapOvr>
  <p:transition/>
</p:sldLayout>
</file>

<file path=ppt/slideLayouts/slideLayout20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63324182"/>
      </p:ext>
    </p:extLst>
  </p:cSld>
  <p:clrMapOvr>
    <a:masterClrMapping/>
  </p:clrMapOvr>
  <p:transition/>
</p:sldLayout>
</file>

<file path=ppt/slideLayouts/slideLayout20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78100187"/>
      </p:ext>
    </p:extLst>
  </p:cSld>
  <p:clrMapOvr>
    <a:masterClrMapping/>
  </p:clrMapOvr>
  <p:transition/>
</p:sldLayout>
</file>

<file path=ppt/slideLayouts/slideLayout20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03291748"/>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09964554"/>
      </p:ext>
    </p:extLst>
  </p:cSld>
  <p:clrMapOvr>
    <a:masterClrMapping/>
  </p:clrMapOvr>
  <p:transition/>
</p:sldLayout>
</file>

<file path=ppt/slideLayouts/slideLayout2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96095369"/>
      </p:ext>
    </p:extLst>
  </p:cSld>
  <p:clrMapOvr>
    <a:masterClrMapping/>
  </p:clrMapOvr>
  <p:transition/>
</p:sldLayout>
</file>

<file path=ppt/slideLayouts/slideLayout2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55256684"/>
      </p:ext>
    </p:extLst>
  </p:cSld>
  <p:clrMapOvr>
    <a:masterClrMapping/>
  </p:clrMapOvr>
  <p:transition/>
</p:sldLayout>
</file>

<file path=ppt/slideLayouts/slideLayout2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970734218"/>
      </p:ext>
    </p:extLst>
  </p:cSld>
  <p:clrMapOvr>
    <a:masterClrMapping/>
  </p:clrMapOvr>
  <p:transition/>
</p:sldLayout>
</file>

<file path=ppt/slideLayouts/slideLayout2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89714245"/>
      </p:ext>
    </p:extLst>
  </p:cSld>
  <p:clrMapOvr>
    <a:masterClrMapping/>
  </p:clrMapOvr>
  <p:transition/>
</p:sldLayout>
</file>

<file path=ppt/slideLayouts/slideLayout2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5475342"/>
      </p:ext>
    </p:extLst>
  </p:cSld>
  <p:clrMapOvr>
    <a:masterClrMapping/>
  </p:clrMapOvr>
  <p:transition/>
</p:sldLayout>
</file>

<file path=ppt/slideLayouts/slideLayout2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16339753"/>
      </p:ext>
    </p:extLst>
  </p:cSld>
  <p:clrMapOvr>
    <a:masterClrMapping/>
  </p:clrMapOvr>
  <p:transition/>
</p:sldLayout>
</file>

<file path=ppt/slideLayouts/slideLayout2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094121"/>
      </p:ext>
    </p:extLst>
  </p:cSld>
  <p:clrMapOvr>
    <a:masterClrMapping/>
  </p:clrMapOvr>
  <p:transition/>
</p:sldLayout>
</file>

<file path=ppt/slideLayouts/slideLayout2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142097012"/>
      </p:ext>
    </p:extLst>
  </p:cSld>
  <p:clrMapOvr>
    <a:masterClrMapping/>
  </p:clrMapOvr>
  <p:transition/>
</p:sldLayout>
</file>

<file path=ppt/slideLayouts/slideLayout2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808622376"/>
      </p:ext>
    </p:extLst>
  </p:cSld>
  <p:clrMapOvr>
    <a:masterClrMapping/>
  </p:clrMapOvr>
  <p:transition/>
</p:sldLayout>
</file>

<file path=ppt/slideLayouts/slideLayout2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32733794"/>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39713"/>
            <a:ext cx="2616200" cy="8305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39713"/>
            <a:ext cx="7696200" cy="8305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55116346"/>
      </p:ext>
    </p:extLst>
  </p:cSld>
  <p:clrMapOvr>
    <a:masterClrMapping/>
  </p:clrMapOvr>
  <p:transition/>
</p:sldLayout>
</file>

<file path=ppt/slideLayouts/slideLayout2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87019282"/>
      </p:ext>
    </p:extLst>
  </p:cSld>
  <p:clrMapOvr>
    <a:masterClrMapping/>
  </p:clrMapOvr>
  <p:transition/>
</p:sldLayout>
</file>

<file path=ppt/slideLayouts/slideLayout22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14878077"/>
      </p:ext>
    </p:extLst>
  </p:cSld>
  <p:clrMapOvr>
    <a:masterClrMapping/>
  </p:clrMapOvr>
  <p:transition/>
</p:sldLayout>
</file>

<file path=ppt/slideLayouts/slideLayout2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56133931"/>
      </p:ext>
    </p:extLst>
  </p:cSld>
  <p:clrMapOvr>
    <a:masterClrMapping/>
  </p:clrMapOvr>
  <p:transition/>
</p:sldLayout>
</file>

<file path=ppt/slideLayouts/slideLayout2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682239018"/>
      </p:ext>
    </p:extLst>
  </p:cSld>
  <p:clrMapOvr>
    <a:masterClrMapping/>
  </p:clrMapOvr>
  <p:transition/>
</p:sldLayout>
</file>

<file path=ppt/slideLayouts/slideLayout2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68962771"/>
      </p:ext>
    </p:extLst>
  </p:cSld>
  <p:clrMapOvr>
    <a:masterClrMapping/>
  </p:clrMapOvr>
  <p:transition/>
</p:sldLayout>
</file>

<file path=ppt/slideLayouts/slideLayout2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93683129"/>
      </p:ext>
    </p:extLst>
  </p:cSld>
  <p:clrMapOvr>
    <a:masterClrMapping/>
  </p:clrMapOvr>
  <p:transition/>
</p:sldLayout>
</file>

<file path=ppt/slideLayouts/slideLayout2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40118829"/>
      </p:ext>
    </p:extLst>
  </p:cSld>
  <p:clrMapOvr>
    <a:masterClrMapping/>
  </p:clrMapOvr>
  <p:transition/>
</p:sldLayout>
</file>

<file path=ppt/slideLayouts/slideLayout2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43478735"/>
      </p:ext>
    </p:extLst>
  </p:cSld>
  <p:clrMapOvr>
    <a:masterClrMapping/>
  </p:clrMapOvr>
  <p:transition/>
</p:sldLayout>
</file>

<file path=ppt/slideLayouts/slideLayout2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615942142"/>
      </p:ext>
    </p:extLst>
  </p:cSld>
  <p:clrMapOvr>
    <a:masterClrMapping/>
  </p:clrMapOvr>
  <p:transition/>
</p:sldLayout>
</file>

<file path=ppt/slideLayouts/slideLayout2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268402054"/>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8DDEF92E-32B9-7240-8F1D-C2F6B02536A1}" type="slidenum">
              <a:rPr lang="en-US" altLang="en-US"/>
              <a:pPr/>
              <a:t>‹#›</a:t>
            </a:fld>
            <a:endParaRPr lang="en-US" altLang="en-US"/>
          </a:p>
        </p:txBody>
      </p:sp>
    </p:spTree>
    <p:extLst>
      <p:ext uri="{BB962C8B-B14F-4D97-AF65-F5344CB8AC3E}">
        <p14:creationId xmlns:p14="http://schemas.microsoft.com/office/powerpoint/2010/main" val="200165897"/>
      </p:ext>
    </p:extLst>
  </p:cSld>
  <p:clrMapOvr>
    <a:masterClrMapping/>
  </p:clrMapOvr>
  <p:transition/>
</p:sldLayout>
</file>

<file path=ppt/slideLayouts/slideLayout2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10641456"/>
      </p:ext>
    </p:extLst>
  </p:cSld>
  <p:clrMapOvr>
    <a:masterClrMapping/>
  </p:clrMapOvr>
  <p:transition/>
</p:sldLayout>
</file>

<file path=ppt/slideLayouts/slideLayout2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16069846"/>
      </p:ext>
    </p:extLst>
  </p:cSld>
  <p:clrMapOvr>
    <a:masterClrMapping/>
  </p:clrMapOvr>
  <p:transition/>
</p:sldLayout>
</file>

<file path=ppt/slideLayouts/slideLayout23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472125668"/>
      </p:ext>
    </p:extLst>
  </p:cSld>
  <p:clrMapOvr>
    <a:masterClrMapping/>
  </p:clrMapOvr>
  <p:transition/>
</p:sldLayout>
</file>

<file path=ppt/slideLayouts/slideLayout2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57004989"/>
      </p:ext>
    </p:extLst>
  </p:cSld>
  <p:clrMapOvr>
    <a:masterClrMapping/>
  </p:clrMapOvr>
  <p:transition/>
</p:sldLayout>
</file>

<file path=ppt/slideLayouts/slideLayout23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510029694"/>
      </p:ext>
    </p:extLst>
  </p:cSld>
  <p:clrMapOvr>
    <a:masterClrMapping/>
  </p:clrMapOvr>
  <p:transition/>
</p:sldLayout>
</file>

<file path=ppt/slideLayouts/slideLayout2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61831881"/>
      </p:ext>
    </p:extLst>
  </p:cSld>
  <p:clrMapOvr>
    <a:masterClrMapping/>
  </p:clrMapOvr>
  <p:transition/>
</p:sldLayout>
</file>

<file path=ppt/slideLayouts/slideLayout23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95502287"/>
      </p:ext>
    </p:extLst>
  </p:cSld>
  <p:clrMapOvr>
    <a:masterClrMapping/>
  </p:clrMapOvr>
  <p:transition/>
</p:sldLayout>
</file>

<file path=ppt/slideLayouts/slideLayout2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66729965"/>
      </p:ext>
    </p:extLst>
  </p:cSld>
  <p:clrMapOvr>
    <a:masterClrMapping/>
  </p:clrMapOvr>
  <p:transition/>
</p:sldLayout>
</file>

<file path=ppt/slideLayouts/slideLayout2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40547310"/>
      </p:ext>
    </p:extLst>
  </p:cSld>
  <p:clrMapOvr>
    <a:masterClrMapping/>
  </p:clrMapOvr>
  <p:transition/>
</p:sldLayout>
</file>

<file path=ppt/slideLayouts/slideLayout23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51513603"/>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BE61905D-046A-AC4D-84D1-C4058D716C83}" type="slidenum">
              <a:rPr lang="en-US" altLang="en-US"/>
              <a:pPr/>
              <a:t>‹#›</a:t>
            </a:fld>
            <a:endParaRPr lang="en-US" altLang="en-US"/>
          </a:p>
        </p:txBody>
      </p:sp>
    </p:spTree>
    <p:extLst>
      <p:ext uri="{BB962C8B-B14F-4D97-AF65-F5344CB8AC3E}">
        <p14:creationId xmlns:p14="http://schemas.microsoft.com/office/powerpoint/2010/main" val="1228839677"/>
      </p:ext>
    </p:extLst>
  </p:cSld>
  <p:clrMapOvr>
    <a:masterClrMapping/>
  </p:clrMapOvr>
  <p:transition/>
</p:sldLayout>
</file>

<file path=ppt/slideLayouts/slideLayout24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721003926"/>
      </p:ext>
    </p:extLst>
  </p:cSld>
  <p:clrMapOvr>
    <a:masterClrMapping/>
  </p:clrMapOvr>
  <p:transition/>
</p:sldLayout>
</file>

<file path=ppt/slideLayouts/slideLayout2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55742839"/>
      </p:ext>
    </p:extLst>
  </p:cSld>
  <p:clrMapOvr>
    <a:masterClrMapping/>
  </p:clrMapOvr>
  <p:transition/>
</p:sldLayout>
</file>

<file path=ppt/slideLayouts/slideLayout24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43209871"/>
      </p:ext>
    </p:extLst>
  </p:cSld>
  <p:clrMapOvr>
    <a:masterClrMapping/>
  </p:clrMapOvr>
  <p:transition/>
</p:sldLayout>
</file>

<file path=ppt/slideLayouts/slideLayout24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8905876"/>
      </p:ext>
    </p:extLst>
  </p:cSld>
  <p:clrMapOvr>
    <a:masterClrMapping/>
  </p:clrMapOvr>
  <p:transition/>
</p:sldLayout>
</file>

<file path=ppt/slideLayouts/slideLayout2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04686289"/>
      </p:ext>
    </p:extLst>
  </p:cSld>
  <p:clrMapOvr>
    <a:masterClrMapping/>
  </p:clrMapOvr>
  <p:transition/>
</p:sldLayout>
</file>

<file path=ppt/slideLayouts/slideLayout24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495032151"/>
      </p:ext>
    </p:extLst>
  </p:cSld>
  <p:clrMapOvr>
    <a:masterClrMapping/>
  </p:clrMapOvr>
  <p:transition/>
</p:sldLayout>
</file>

<file path=ppt/slideLayouts/slideLayout24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53713379"/>
      </p:ext>
    </p:extLst>
  </p:cSld>
  <p:clrMapOvr>
    <a:masterClrMapping/>
  </p:clrMapOvr>
  <p:transition/>
</p:sldLayout>
</file>

<file path=ppt/slideLayouts/slideLayout24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34422801"/>
      </p:ext>
    </p:extLst>
  </p:cSld>
  <p:clrMapOvr>
    <a:masterClrMapping/>
  </p:clrMapOvr>
  <p:transition/>
</p:sldLayout>
</file>

<file path=ppt/slideLayouts/slideLayout2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47100254"/>
      </p:ext>
    </p:extLst>
  </p:cSld>
  <p:clrMapOvr>
    <a:masterClrMapping/>
  </p:clrMapOvr>
  <p:transition/>
</p:sldLayout>
</file>

<file path=ppt/slideLayouts/slideLayout24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78460391"/>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fld id="{482B9890-0AFC-7B46-981E-2068786E8306}" type="slidenum">
              <a:rPr lang="en-US" altLang="en-US"/>
              <a:pPr/>
              <a:t>‹#›</a:t>
            </a:fld>
            <a:endParaRPr lang="en-US" altLang="en-US"/>
          </a:p>
        </p:txBody>
      </p:sp>
    </p:spTree>
    <p:extLst>
      <p:ext uri="{BB962C8B-B14F-4D97-AF65-F5344CB8AC3E}">
        <p14:creationId xmlns:p14="http://schemas.microsoft.com/office/powerpoint/2010/main" val="758218140"/>
      </p:ext>
    </p:extLst>
  </p:cSld>
  <p:clrMapOvr>
    <a:masterClrMapping/>
  </p:clrMapOvr>
  <p:transition/>
</p:sldLayout>
</file>

<file path=ppt/slideLayouts/slideLayout25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113414013"/>
      </p:ext>
    </p:extLst>
  </p:cSld>
  <p:clrMapOvr>
    <a:masterClrMapping/>
  </p:clrMapOvr>
  <p:transition/>
</p:sldLayout>
</file>

<file path=ppt/slideLayouts/slideLayout25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124300180"/>
      </p:ext>
    </p:extLst>
  </p:cSld>
  <p:clrMapOvr>
    <a:masterClrMapping/>
  </p:clrMapOvr>
  <p:transition/>
</p:sldLayout>
</file>

<file path=ppt/slideLayouts/slideLayout25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97493885"/>
      </p:ext>
    </p:extLst>
  </p:cSld>
  <p:clrMapOvr>
    <a:masterClrMapping/>
  </p:clrMapOvr>
  <p:transition/>
</p:sldLayout>
</file>

<file path=ppt/slideLayouts/slideLayout25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0"/>
            <a:ext cx="2927350" cy="975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0"/>
            <a:ext cx="8629650" cy="975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2985511"/>
      </p:ext>
    </p:extLst>
  </p:cSld>
  <p:clrMapOvr>
    <a:masterClrMapping/>
  </p:clrMapOvr>
  <p:transition/>
</p:sldLayout>
</file>

<file path=ppt/slideLayouts/slideLayout25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035529053"/>
      </p:ext>
    </p:extLst>
  </p:cSld>
  <p:clrMapOvr>
    <a:masterClrMapping/>
  </p:clrMapOvr>
  <p:transition/>
</p:sldLayout>
</file>

<file path=ppt/slideLayouts/slideLayout2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22297061"/>
      </p:ext>
    </p:extLst>
  </p:cSld>
  <p:clrMapOvr>
    <a:masterClrMapping/>
  </p:clrMapOvr>
  <p:transition/>
</p:sldLayout>
</file>

<file path=ppt/slideLayouts/slideLayout25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714626314"/>
      </p:ext>
    </p:extLst>
  </p:cSld>
  <p:clrMapOvr>
    <a:masterClrMapping/>
  </p:clrMapOvr>
  <p:transition/>
</p:sldLayout>
</file>

<file path=ppt/slideLayouts/slideLayout2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95905374"/>
      </p:ext>
    </p:extLst>
  </p:cSld>
  <p:clrMapOvr>
    <a:masterClrMapping/>
  </p:clrMapOvr>
  <p:transition/>
</p:sldLayout>
</file>

<file path=ppt/slideLayouts/slideLayout2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87054678"/>
      </p:ext>
    </p:extLst>
  </p:cSld>
  <p:clrMapOvr>
    <a:masterClrMapping/>
  </p:clrMapOvr>
  <p:transition/>
</p:sldLayout>
</file>

<file path=ppt/slideLayouts/slideLayout2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13289360"/>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ln/>
        </p:spPr>
        <p:txBody>
          <a:bodyPr/>
          <a:lstStyle>
            <a:lvl1pPr>
              <a:defRPr/>
            </a:lvl1pPr>
          </a:lstStyle>
          <a:p>
            <a:fld id="{B2B79614-A550-824E-8927-0CA424580FA9}" type="slidenum">
              <a:rPr lang="en-US" altLang="en-US"/>
              <a:pPr/>
              <a:t>‹#›</a:t>
            </a:fld>
            <a:endParaRPr lang="en-US" altLang="en-US"/>
          </a:p>
        </p:txBody>
      </p:sp>
    </p:spTree>
    <p:extLst>
      <p:ext uri="{BB962C8B-B14F-4D97-AF65-F5344CB8AC3E}">
        <p14:creationId xmlns:p14="http://schemas.microsoft.com/office/powerpoint/2010/main" val="204317682"/>
      </p:ext>
    </p:extLst>
  </p:cSld>
  <p:clrMapOvr>
    <a:masterClrMapping/>
  </p:clrMapOvr>
  <p:transition/>
</p:sldLayout>
</file>

<file path=ppt/slideLayouts/slideLayout2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463521"/>
      </p:ext>
    </p:extLst>
  </p:cSld>
  <p:clrMapOvr>
    <a:masterClrMapping/>
  </p:clrMapOvr>
  <p:transition/>
</p:sldLayout>
</file>

<file path=ppt/slideLayouts/slideLayout2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97184931"/>
      </p:ext>
    </p:extLst>
  </p:cSld>
  <p:clrMapOvr>
    <a:masterClrMapping/>
  </p:clrMapOvr>
  <p:transition/>
</p:sldLayout>
</file>

<file path=ppt/slideLayouts/slideLayout26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519867996"/>
      </p:ext>
    </p:extLst>
  </p:cSld>
  <p:clrMapOvr>
    <a:masterClrMapping/>
  </p:clrMapOvr>
  <p:transition/>
</p:sldLayout>
</file>

<file path=ppt/slideLayouts/slideLayout2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57932776"/>
      </p:ext>
    </p:extLst>
  </p:cSld>
  <p:clrMapOvr>
    <a:masterClrMapping/>
  </p:clrMapOvr>
  <p:transition/>
</p:sldLayout>
</file>

<file path=ppt/slideLayouts/slideLayout2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87753962"/>
      </p:ext>
    </p:extLst>
  </p:cSld>
  <p:clrMapOvr>
    <a:masterClrMapping/>
  </p:clrMapOvr>
  <p:transition/>
</p:sldLayout>
</file>

<file path=ppt/slideLayouts/slideLayout26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323851180"/>
      </p:ext>
    </p:extLst>
  </p:cSld>
  <p:clrMapOvr>
    <a:masterClrMapping/>
  </p:clrMapOvr>
  <p:transition/>
</p:sldLayout>
</file>

<file path=ppt/slideLayouts/slideLayout26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36199340"/>
      </p:ext>
    </p:extLst>
  </p:cSld>
  <p:clrMapOvr>
    <a:masterClrMapping/>
  </p:clrMapOvr>
  <p:transition/>
</p:sldLayout>
</file>

<file path=ppt/slideLayouts/slideLayout26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02908788"/>
      </p:ext>
    </p:extLst>
  </p:cSld>
  <p:clrMapOvr>
    <a:masterClrMapping/>
  </p:clrMapOvr>
  <p:transition/>
</p:sldLayout>
</file>

<file path=ppt/slideLayouts/slideLayout2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63664081"/>
      </p:ext>
    </p:extLst>
  </p:cSld>
  <p:clrMapOvr>
    <a:masterClrMapping/>
  </p:clrMapOvr>
  <p:transition/>
</p:sldLayout>
</file>

<file path=ppt/slideLayouts/slideLayout26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60239294"/>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ln/>
        </p:spPr>
        <p:txBody>
          <a:bodyPr/>
          <a:lstStyle>
            <a:lvl1pPr>
              <a:defRPr/>
            </a:lvl1pPr>
          </a:lstStyle>
          <a:p>
            <a:fld id="{A497A047-A4D7-FD40-A8C4-B8F1C5A8874E}" type="slidenum">
              <a:rPr lang="en-US" altLang="en-US"/>
              <a:pPr/>
              <a:t>‹#›</a:t>
            </a:fld>
            <a:endParaRPr lang="en-US" altLang="en-US"/>
          </a:p>
        </p:txBody>
      </p:sp>
    </p:spTree>
    <p:extLst>
      <p:ext uri="{BB962C8B-B14F-4D97-AF65-F5344CB8AC3E}">
        <p14:creationId xmlns:p14="http://schemas.microsoft.com/office/powerpoint/2010/main" val="140929821"/>
      </p:ext>
    </p:extLst>
  </p:cSld>
  <p:clrMapOvr>
    <a:masterClrMapping/>
  </p:clrMapOvr>
  <p:transition/>
</p:sldLayout>
</file>

<file path=ppt/slideLayouts/slideLayout27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61598255"/>
      </p:ext>
    </p:extLst>
  </p:cSld>
  <p:clrMapOvr>
    <a:masterClrMapping/>
  </p:clrMapOvr>
  <p:transition/>
</p:sldLayout>
</file>

<file path=ppt/slideLayouts/slideLayout27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923041"/>
      </p:ext>
    </p:extLst>
  </p:cSld>
  <p:clrMapOvr>
    <a:masterClrMapping/>
  </p:clrMapOvr>
  <p:transition/>
</p:sldLayout>
</file>

<file path=ppt/slideLayouts/slideLayout27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477886630"/>
      </p:ext>
    </p:extLst>
  </p:cSld>
  <p:clrMapOvr>
    <a:masterClrMapping/>
  </p:clrMapOvr>
  <p:transition/>
</p:sldLayout>
</file>

<file path=ppt/slideLayouts/slideLayout27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44729208"/>
      </p:ext>
    </p:extLst>
  </p:cSld>
  <p:clrMapOvr>
    <a:masterClrMapping/>
  </p:clrMapOvr>
  <p:transition/>
</p:sldLayout>
</file>

<file path=ppt/slideLayouts/slideLayout27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37500984"/>
      </p:ext>
    </p:extLst>
  </p:cSld>
  <p:clrMapOvr>
    <a:masterClrMapping/>
  </p:clrMapOvr>
  <p:transition/>
</p:sldLayout>
</file>

<file path=ppt/slideLayouts/slideLayout27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4357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91520049"/>
      </p:ext>
    </p:extLst>
  </p:cSld>
  <p:clrMapOvr>
    <a:masterClrMapping/>
  </p:clrMapOvr>
  <p:transition/>
</p:sldLayout>
</file>

<file path=ppt/slideLayouts/slideLayout27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755357181"/>
      </p:ext>
    </p:extLst>
  </p:cSld>
  <p:clrMapOvr>
    <a:masterClrMapping/>
  </p:clrMapOvr>
  <p:transition/>
</p:sldLayout>
</file>

<file path=ppt/slideLayouts/slideLayout27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7798581"/>
      </p:ext>
    </p:extLst>
  </p:cSld>
  <p:clrMapOvr>
    <a:masterClrMapping/>
  </p:clrMapOvr>
  <p:transition/>
</p:sldLayout>
</file>

<file path=ppt/slideLayouts/slideLayout27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125930469"/>
      </p:ext>
    </p:extLst>
  </p:cSld>
  <p:clrMapOvr>
    <a:masterClrMapping/>
  </p:clrMapOvr>
  <p:transition/>
</p:sldLayout>
</file>

<file path=ppt/slideLayouts/slideLayout27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1193800"/>
            <a:ext cx="5156200" cy="7289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1193800"/>
            <a:ext cx="5156200" cy="7289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80473697"/>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ln/>
        </p:spPr>
        <p:txBody>
          <a:bodyPr/>
          <a:lstStyle>
            <a:lvl1pPr>
              <a:defRPr/>
            </a:lvl1pPr>
          </a:lstStyle>
          <a:p>
            <a:fld id="{997FA6C9-6DE8-EB4C-92AB-490D9551FB6D}" type="slidenum">
              <a:rPr lang="en-US" altLang="en-US"/>
              <a:pPr/>
              <a:t>‹#›</a:t>
            </a:fld>
            <a:endParaRPr lang="en-US" altLang="en-US"/>
          </a:p>
        </p:txBody>
      </p:sp>
    </p:spTree>
    <p:extLst>
      <p:ext uri="{BB962C8B-B14F-4D97-AF65-F5344CB8AC3E}">
        <p14:creationId xmlns:p14="http://schemas.microsoft.com/office/powerpoint/2010/main" val="2080522553"/>
      </p:ext>
    </p:extLst>
  </p:cSld>
  <p:clrMapOvr>
    <a:masterClrMapping/>
  </p:clrMapOvr>
  <p:transition/>
</p:sldLayout>
</file>

<file path=ppt/slideLayouts/slideLayout28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71005204"/>
      </p:ext>
    </p:extLst>
  </p:cSld>
  <p:clrMapOvr>
    <a:masterClrMapping/>
  </p:clrMapOvr>
  <p:transition/>
</p:sldLayout>
</file>

<file path=ppt/slideLayouts/slideLayout28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32414965"/>
      </p:ext>
    </p:extLst>
  </p:cSld>
  <p:clrMapOvr>
    <a:masterClrMapping/>
  </p:clrMapOvr>
  <p:transition/>
</p:sldLayout>
</file>

<file path=ppt/slideLayouts/slideLayout28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731972"/>
      </p:ext>
    </p:extLst>
  </p:cSld>
  <p:clrMapOvr>
    <a:masterClrMapping/>
  </p:clrMapOvr>
  <p:transition/>
</p:sldLayout>
</file>

<file path=ppt/slideLayouts/slideLayout28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931634176"/>
      </p:ext>
    </p:extLst>
  </p:cSld>
  <p:clrMapOvr>
    <a:masterClrMapping/>
  </p:clrMapOvr>
  <p:transition/>
</p:sldLayout>
</file>

<file path=ppt/slideLayouts/slideLayout28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465304333"/>
      </p:ext>
    </p:extLst>
  </p:cSld>
  <p:clrMapOvr>
    <a:masterClrMapping/>
  </p:clrMapOvr>
  <p:transition/>
</p:sldLayout>
</file>

<file path=ppt/slideLayouts/slideLayout28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460935"/>
      </p:ext>
    </p:extLst>
  </p:cSld>
  <p:clrMapOvr>
    <a:masterClrMapping/>
  </p:clrMapOvr>
  <p:transition/>
</p:sldLayout>
</file>

<file path=ppt/slideLayouts/slideLayout28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74434087"/>
      </p:ext>
    </p:extLst>
  </p:cSld>
  <p:clrMapOvr>
    <a:masterClrMapping/>
  </p:clrMapOvr>
  <p:transition/>
</p:sldLayout>
</file>

<file path=ppt/slideLayouts/slideLayout28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A7BA91DF-FB80-AE43-81F1-6B998C9475DD}" type="slidenum">
              <a:rPr lang="en-US" altLang="en-US"/>
              <a:pPr/>
              <a:t>‹#›</a:t>
            </a:fld>
            <a:endParaRPr lang="en-US" altLang="en-US"/>
          </a:p>
        </p:txBody>
      </p:sp>
    </p:spTree>
    <p:extLst>
      <p:ext uri="{BB962C8B-B14F-4D97-AF65-F5344CB8AC3E}">
        <p14:creationId xmlns:p14="http://schemas.microsoft.com/office/powerpoint/2010/main" val="1396386765"/>
      </p:ext>
    </p:extLst>
  </p:cSld>
  <p:clrMapOvr>
    <a:masterClrMapping/>
  </p:clrMapOvr>
  <p:transition/>
</p:sldLayout>
</file>

<file path=ppt/slideLayouts/slideLayout28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E865F6BE-8BEE-3740-A164-4FC044EF1C19}" type="slidenum">
              <a:rPr lang="en-US" altLang="en-US"/>
              <a:pPr/>
              <a:t>‹#›</a:t>
            </a:fld>
            <a:endParaRPr lang="en-US" altLang="en-US"/>
          </a:p>
        </p:txBody>
      </p:sp>
    </p:spTree>
    <p:extLst>
      <p:ext uri="{BB962C8B-B14F-4D97-AF65-F5344CB8AC3E}">
        <p14:creationId xmlns:p14="http://schemas.microsoft.com/office/powerpoint/2010/main" val="1371064939"/>
      </p:ext>
    </p:extLst>
  </p:cSld>
  <p:clrMapOvr>
    <a:masterClrMapping/>
  </p:clrMapOvr>
  <p:transition/>
</p:sldLayout>
</file>

<file path=ppt/slideLayouts/slideLayout28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fld id="{BA7EC3D0-0367-BB4B-BDDE-0F2B432B4027}" type="slidenum">
              <a:rPr lang="en-US" altLang="en-US"/>
              <a:pPr/>
              <a:t>‹#›</a:t>
            </a:fld>
            <a:endParaRPr lang="en-US" altLang="en-US"/>
          </a:p>
        </p:txBody>
      </p:sp>
    </p:spTree>
    <p:extLst>
      <p:ext uri="{BB962C8B-B14F-4D97-AF65-F5344CB8AC3E}">
        <p14:creationId xmlns:p14="http://schemas.microsoft.com/office/powerpoint/2010/main" val="988897463"/>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fld id="{3972E06D-92D3-F943-B930-39D00E58E3A4}" type="slidenum">
              <a:rPr lang="en-US" altLang="en-US"/>
              <a:pPr/>
              <a:t>‹#›</a:t>
            </a:fld>
            <a:endParaRPr lang="en-US" altLang="en-US"/>
          </a:p>
        </p:txBody>
      </p:sp>
    </p:spTree>
    <p:extLst>
      <p:ext uri="{BB962C8B-B14F-4D97-AF65-F5344CB8AC3E}">
        <p14:creationId xmlns:p14="http://schemas.microsoft.com/office/powerpoint/2010/main" val="2013807817"/>
      </p:ext>
    </p:extLst>
  </p:cSld>
  <p:clrMapOvr>
    <a:masterClrMapping/>
  </p:clrMapOvr>
  <p:transition/>
</p:sldLayout>
</file>

<file path=ppt/slideLayouts/slideLayout29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6435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6435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ln/>
        </p:spPr>
        <p:txBody>
          <a:bodyPr/>
          <a:lstStyle>
            <a:lvl1pPr>
              <a:defRPr/>
            </a:lvl1pPr>
          </a:lstStyle>
          <a:p>
            <a:fld id="{D733E267-9643-8242-B9BD-0CFBB2C8CF61}" type="slidenum">
              <a:rPr lang="en-US" altLang="en-US"/>
              <a:pPr/>
              <a:t>‹#›</a:t>
            </a:fld>
            <a:endParaRPr lang="en-US" altLang="en-US"/>
          </a:p>
        </p:txBody>
      </p:sp>
    </p:spTree>
    <p:extLst>
      <p:ext uri="{BB962C8B-B14F-4D97-AF65-F5344CB8AC3E}">
        <p14:creationId xmlns:p14="http://schemas.microsoft.com/office/powerpoint/2010/main" val="1023716508"/>
      </p:ext>
    </p:extLst>
  </p:cSld>
  <p:clrMapOvr>
    <a:masterClrMapping/>
  </p:clrMapOvr>
  <p:transition/>
</p:sldLayout>
</file>

<file path=ppt/slideLayouts/slideLayout29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ln/>
        </p:spPr>
        <p:txBody>
          <a:bodyPr/>
          <a:lstStyle>
            <a:lvl1pPr>
              <a:defRPr/>
            </a:lvl1pPr>
          </a:lstStyle>
          <a:p>
            <a:fld id="{3EFCBC46-B3D6-254D-8D33-8D2CB0D22CBB}" type="slidenum">
              <a:rPr lang="en-US" altLang="en-US"/>
              <a:pPr/>
              <a:t>‹#›</a:t>
            </a:fld>
            <a:endParaRPr lang="en-US" altLang="en-US"/>
          </a:p>
        </p:txBody>
      </p:sp>
    </p:spTree>
    <p:extLst>
      <p:ext uri="{BB962C8B-B14F-4D97-AF65-F5344CB8AC3E}">
        <p14:creationId xmlns:p14="http://schemas.microsoft.com/office/powerpoint/2010/main" val="2111853839"/>
      </p:ext>
    </p:extLst>
  </p:cSld>
  <p:clrMapOvr>
    <a:masterClrMapping/>
  </p:clrMapOvr>
  <p:transition/>
</p:sldLayout>
</file>

<file path=ppt/slideLayouts/slideLayout29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ln/>
        </p:spPr>
        <p:txBody>
          <a:bodyPr/>
          <a:lstStyle>
            <a:lvl1pPr>
              <a:defRPr/>
            </a:lvl1pPr>
          </a:lstStyle>
          <a:p>
            <a:fld id="{3D752DEE-4AEE-EC4A-9C41-AFD4C7992600}" type="slidenum">
              <a:rPr lang="en-US" altLang="en-US"/>
              <a:pPr/>
              <a:t>‹#›</a:t>
            </a:fld>
            <a:endParaRPr lang="en-US" altLang="en-US"/>
          </a:p>
        </p:txBody>
      </p:sp>
    </p:spTree>
    <p:extLst>
      <p:ext uri="{BB962C8B-B14F-4D97-AF65-F5344CB8AC3E}">
        <p14:creationId xmlns:p14="http://schemas.microsoft.com/office/powerpoint/2010/main" val="317754457"/>
      </p:ext>
    </p:extLst>
  </p:cSld>
  <p:clrMapOvr>
    <a:masterClrMapping/>
  </p:clrMapOvr>
  <p:transition/>
</p:sldLayout>
</file>

<file path=ppt/slideLayouts/slideLayout29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fld id="{C9874AB4-BB19-8F42-AA1F-5C8CA6BABC2F}" type="slidenum">
              <a:rPr lang="en-US" altLang="en-US"/>
              <a:pPr/>
              <a:t>‹#›</a:t>
            </a:fld>
            <a:endParaRPr lang="en-US" altLang="en-US"/>
          </a:p>
        </p:txBody>
      </p:sp>
    </p:spTree>
    <p:extLst>
      <p:ext uri="{BB962C8B-B14F-4D97-AF65-F5344CB8AC3E}">
        <p14:creationId xmlns:p14="http://schemas.microsoft.com/office/powerpoint/2010/main" val="1854812357"/>
      </p:ext>
    </p:extLst>
  </p:cSld>
  <p:clrMapOvr>
    <a:masterClrMapping/>
  </p:clrMapOvr>
  <p:transition/>
</p:sldLayout>
</file>

<file path=ppt/slideLayouts/slideLayout29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fld id="{08F9D926-731E-E843-A08E-5D3FE5B8C0AA}" type="slidenum">
              <a:rPr lang="en-US" altLang="en-US"/>
              <a:pPr/>
              <a:t>‹#›</a:t>
            </a:fld>
            <a:endParaRPr lang="en-US" altLang="en-US"/>
          </a:p>
        </p:txBody>
      </p:sp>
    </p:spTree>
    <p:extLst>
      <p:ext uri="{BB962C8B-B14F-4D97-AF65-F5344CB8AC3E}">
        <p14:creationId xmlns:p14="http://schemas.microsoft.com/office/powerpoint/2010/main" val="958664247"/>
      </p:ext>
    </p:extLst>
  </p:cSld>
  <p:clrMapOvr>
    <a:masterClrMapping/>
  </p:clrMapOvr>
  <p:transition/>
</p:sldLayout>
</file>

<file path=ppt/slideLayouts/slideLayout29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fld id="{0C232FDD-F7AB-3042-8A76-5536E448B56B}" type="slidenum">
              <a:rPr lang="en-US" altLang="en-US"/>
              <a:pPr/>
              <a:t>‹#›</a:t>
            </a:fld>
            <a:endParaRPr lang="en-US" altLang="en-US"/>
          </a:p>
        </p:txBody>
      </p:sp>
    </p:spTree>
    <p:extLst>
      <p:ext uri="{BB962C8B-B14F-4D97-AF65-F5344CB8AC3E}">
        <p14:creationId xmlns:p14="http://schemas.microsoft.com/office/powerpoint/2010/main" val="1847679535"/>
      </p:ext>
    </p:extLst>
  </p:cSld>
  <p:clrMapOvr>
    <a:masterClrMapping/>
  </p:clrMapOvr>
  <p:transition/>
</p:sldLayout>
</file>

<file path=ppt/slideLayouts/slideLayout29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2F0B182C-1143-D44C-93DE-E958FBECDBD6}" type="slidenum">
              <a:rPr lang="en-US" altLang="en-US"/>
              <a:pPr/>
              <a:t>‹#›</a:t>
            </a:fld>
            <a:endParaRPr lang="en-US" altLang="en-US"/>
          </a:p>
        </p:txBody>
      </p:sp>
    </p:spTree>
    <p:extLst>
      <p:ext uri="{BB962C8B-B14F-4D97-AF65-F5344CB8AC3E}">
        <p14:creationId xmlns:p14="http://schemas.microsoft.com/office/powerpoint/2010/main" val="1336409125"/>
      </p:ext>
    </p:extLst>
  </p:cSld>
  <p:clrMapOvr>
    <a:masterClrMapping/>
  </p:clrMapOvr>
  <p:transition/>
</p:sldLayout>
</file>

<file path=ppt/slideLayouts/slideLayout29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390525"/>
            <a:ext cx="2927350" cy="8318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390525"/>
            <a:ext cx="8629650" cy="8318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1DA5097F-D466-C549-BCFA-4C86964A508E}" type="slidenum">
              <a:rPr lang="en-US" altLang="en-US"/>
              <a:pPr/>
              <a:t>‹#›</a:t>
            </a:fld>
            <a:endParaRPr lang="en-US" altLang="en-US"/>
          </a:p>
        </p:txBody>
      </p:sp>
    </p:spTree>
    <p:extLst>
      <p:ext uri="{BB962C8B-B14F-4D97-AF65-F5344CB8AC3E}">
        <p14:creationId xmlns:p14="http://schemas.microsoft.com/office/powerpoint/2010/main" val="496699902"/>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942848084"/>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fld id="{6A3CD36B-6B0A-D247-AAC3-460315E84CC9}" type="slidenum">
              <a:rPr lang="en-US" altLang="en-US"/>
              <a:pPr/>
              <a:t>‹#›</a:t>
            </a:fld>
            <a:endParaRPr lang="en-US" altLang="en-US"/>
          </a:p>
        </p:txBody>
      </p:sp>
    </p:spTree>
    <p:extLst>
      <p:ext uri="{BB962C8B-B14F-4D97-AF65-F5344CB8AC3E}">
        <p14:creationId xmlns:p14="http://schemas.microsoft.com/office/powerpoint/2010/main" val="1725703599"/>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fld id="{06A771D6-8E85-164A-81C9-32EB31538EC9}" type="slidenum">
              <a:rPr lang="en-US" altLang="en-US"/>
              <a:pPr/>
              <a:t>‹#›</a:t>
            </a:fld>
            <a:endParaRPr lang="en-US" altLang="en-US"/>
          </a:p>
        </p:txBody>
      </p:sp>
    </p:spTree>
    <p:extLst>
      <p:ext uri="{BB962C8B-B14F-4D97-AF65-F5344CB8AC3E}">
        <p14:creationId xmlns:p14="http://schemas.microsoft.com/office/powerpoint/2010/main" val="2133735658"/>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613A467B-6EFD-A448-BD96-1DFE0CB4DC59}" type="slidenum">
              <a:rPr lang="en-US" altLang="en-US"/>
              <a:pPr/>
              <a:t>‹#›</a:t>
            </a:fld>
            <a:endParaRPr lang="en-US" altLang="en-US"/>
          </a:p>
        </p:txBody>
      </p:sp>
    </p:spTree>
    <p:extLst>
      <p:ext uri="{BB962C8B-B14F-4D97-AF65-F5344CB8AC3E}">
        <p14:creationId xmlns:p14="http://schemas.microsoft.com/office/powerpoint/2010/main" val="865782753"/>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0"/>
            <a:ext cx="2927350" cy="975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0"/>
            <a:ext cx="8629650" cy="975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74465783-6A1E-9548-B53F-5945B4E12EFA}" type="slidenum">
              <a:rPr lang="en-US" altLang="en-US"/>
              <a:pPr/>
              <a:t>‹#›</a:t>
            </a:fld>
            <a:endParaRPr lang="en-US" altLang="en-US"/>
          </a:p>
        </p:txBody>
      </p:sp>
    </p:spTree>
    <p:extLst>
      <p:ext uri="{BB962C8B-B14F-4D97-AF65-F5344CB8AC3E}">
        <p14:creationId xmlns:p14="http://schemas.microsoft.com/office/powerpoint/2010/main" val="2009021246"/>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B70A1643-3AD8-A549-B7F4-DD47503D6AB1}" type="slidenum">
              <a:rPr lang="en-US" altLang="en-US"/>
              <a:pPr/>
              <a:t>‹#›</a:t>
            </a:fld>
            <a:endParaRPr lang="en-US" altLang="en-US"/>
          </a:p>
        </p:txBody>
      </p:sp>
    </p:spTree>
    <p:extLst>
      <p:ext uri="{BB962C8B-B14F-4D97-AF65-F5344CB8AC3E}">
        <p14:creationId xmlns:p14="http://schemas.microsoft.com/office/powerpoint/2010/main" val="1926558978"/>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B982A7E7-A06B-1E4B-8D3A-E1073E89D71A}" type="slidenum">
              <a:rPr lang="en-US" altLang="en-US"/>
              <a:pPr/>
              <a:t>‹#›</a:t>
            </a:fld>
            <a:endParaRPr lang="en-US" altLang="en-US"/>
          </a:p>
        </p:txBody>
      </p:sp>
    </p:spTree>
    <p:extLst>
      <p:ext uri="{BB962C8B-B14F-4D97-AF65-F5344CB8AC3E}">
        <p14:creationId xmlns:p14="http://schemas.microsoft.com/office/powerpoint/2010/main" val="2065797427"/>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fld id="{33F832F1-67C7-1A49-8188-30E32658782E}" type="slidenum">
              <a:rPr lang="en-US" altLang="en-US"/>
              <a:pPr/>
              <a:t>‹#›</a:t>
            </a:fld>
            <a:endParaRPr lang="en-US" altLang="en-US"/>
          </a:p>
        </p:txBody>
      </p:sp>
    </p:spTree>
    <p:extLst>
      <p:ext uri="{BB962C8B-B14F-4D97-AF65-F5344CB8AC3E}">
        <p14:creationId xmlns:p14="http://schemas.microsoft.com/office/powerpoint/2010/main" val="1489234540"/>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6435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6435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ln/>
        </p:spPr>
        <p:txBody>
          <a:bodyPr/>
          <a:lstStyle>
            <a:lvl1pPr>
              <a:defRPr/>
            </a:lvl1pPr>
          </a:lstStyle>
          <a:p>
            <a:fld id="{1CCDBF89-322B-8A41-9A0F-B7B6622FF166}" type="slidenum">
              <a:rPr lang="en-US" altLang="en-US"/>
              <a:pPr/>
              <a:t>‹#›</a:t>
            </a:fld>
            <a:endParaRPr lang="en-US" altLang="en-US"/>
          </a:p>
        </p:txBody>
      </p:sp>
    </p:spTree>
    <p:extLst>
      <p:ext uri="{BB962C8B-B14F-4D97-AF65-F5344CB8AC3E}">
        <p14:creationId xmlns:p14="http://schemas.microsoft.com/office/powerpoint/2010/main" val="643007995"/>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ln/>
        </p:spPr>
        <p:txBody>
          <a:bodyPr/>
          <a:lstStyle>
            <a:lvl1pPr>
              <a:defRPr/>
            </a:lvl1pPr>
          </a:lstStyle>
          <a:p>
            <a:fld id="{D34F8CF6-D52C-7E42-A3D5-E53A8066F185}" type="slidenum">
              <a:rPr lang="en-US" altLang="en-US"/>
              <a:pPr/>
              <a:t>‹#›</a:t>
            </a:fld>
            <a:endParaRPr lang="en-US" altLang="en-US"/>
          </a:p>
        </p:txBody>
      </p:sp>
    </p:spTree>
    <p:extLst>
      <p:ext uri="{BB962C8B-B14F-4D97-AF65-F5344CB8AC3E}">
        <p14:creationId xmlns:p14="http://schemas.microsoft.com/office/powerpoint/2010/main" val="897660261"/>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ln/>
        </p:spPr>
        <p:txBody>
          <a:bodyPr/>
          <a:lstStyle>
            <a:lvl1pPr>
              <a:defRPr/>
            </a:lvl1pPr>
          </a:lstStyle>
          <a:p>
            <a:fld id="{61CEF149-02BA-AE48-96B9-890BA765272C}" type="slidenum">
              <a:rPr lang="en-US" altLang="en-US"/>
              <a:pPr/>
              <a:t>‹#›</a:t>
            </a:fld>
            <a:endParaRPr lang="en-US" altLang="en-US"/>
          </a:p>
        </p:txBody>
      </p:sp>
    </p:spTree>
    <p:extLst>
      <p:ext uri="{BB962C8B-B14F-4D97-AF65-F5344CB8AC3E}">
        <p14:creationId xmlns:p14="http://schemas.microsoft.com/office/powerpoint/2010/main" val="903386452"/>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1993900"/>
            <a:ext cx="5156200" cy="7759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1993900"/>
            <a:ext cx="5156200" cy="7759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58895153"/>
      </p:ext>
    </p:extLst>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fld id="{174CF646-23F8-7B4F-99A5-8398F2D39045}" type="slidenum">
              <a:rPr lang="en-US" altLang="en-US"/>
              <a:pPr/>
              <a:t>‹#›</a:t>
            </a:fld>
            <a:endParaRPr lang="en-US" altLang="en-US"/>
          </a:p>
        </p:txBody>
      </p:sp>
    </p:spTree>
    <p:extLst>
      <p:ext uri="{BB962C8B-B14F-4D97-AF65-F5344CB8AC3E}">
        <p14:creationId xmlns:p14="http://schemas.microsoft.com/office/powerpoint/2010/main" val="506714474"/>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fld id="{092BD4BE-41B8-214D-8366-8DD94BD14133}" type="slidenum">
              <a:rPr lang="en-US" altLang="en-US"/>
              <a:pPr/>
              <a:t>‹#›</a:t>
            </a:fld>
            <a:endParaRPr lang="en-US" altLang="en-US"/>
          </a:p>
        </p:txBody>
      </p:sp>
    </p:spTree>
    <p:extLst>
      <p:ext uri="{BB962C8B-B14F-4D97-AF65-F5344CB8AC3E}">
        <p14:creationId xmlns:p14="http://schemas.microsoft.com/office/powerpoint/2010/main" val="1577504163"/>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fld id="{BCA80863-D39E-9643-8F3D-1E6E844D8976}" type="slidenum">
              <a:rPr lang="en-US" altLang="en-US"/>
              <a:pPr/>
              <a:t>‹#›</a:t>
            </a:fld>
            <a:endParaRPr lang="en-US" altLang="en-US"/>
          </a:p>
        </p:txBody>
      </p:sp>
    </p:spTree>
    <p:extLst>
      <p:ext uri="{BB962C8B-B14F-4D97-AF65-F5344CB8AC3E}">
        <p14:creationId xmlns:p14="http://schemas.microsoft.com/office/powerpoint/2010/main" val="279361679"/>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597264DD-8823-2D46-8427-EA1AA70C0DA1}" type="slidenum">
              <a:rPr lang="en-US" altLang="en-US"/>
              <a:pPr/>
              <a:t>‹#›</a:t>
            </a:fld>
            <a:endParaRPr lang="en-US" altLang="en-US"/>
          </a:p>
        </p:txBody>
      </p:sp>
    </p:spTree>
    <p:extLst>
      <p:ext uri="{BB962C8B-B14F-4D97-AF65-F5344CB8AC3E}">
        <p14:creationId xmlns:p14="http://schemas.microsoft.com/office/powerpoint/2010/main" val="832486611"/>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390525"/>
            <a:ext cx="2927350" cy="8318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390525"/>
            <a:ext cx="8629650" cy="8318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387D8CC6-EAC2-8440-935D-50A25E58109B}" type="slidenum">
              <a:rPr lang="en-US" altLang="en-US"/>
              <a:pPr/>
              <a:t>‹#›</a:t>
            </a:fld>
            <a:endParaRPr lang="en-US" altLang="en-US"/>
          </a:p>
        </p:txBody>
      </p:sp>
    </p:spTree>
    <p:extLst>
      <p:ext uri="{BB962C8B-B14F-4D97-AF65-F5344CB8AC3E}">
        <p14:creationId xmlns:p14="http://schemas.microsoft.com/office/powerpoint/2010/main" val="746510872"/>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008759930"/>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92234092"/>
      </p:ext>
    </p:extLst>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060843867"/>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86613853"/>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90767462"/>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33549383"/>
      </p:ext>
    </p:extLst>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Tree>
    <p:extLst>
      <p:ext uri="{BB962C8B-B14F-4D97-AF65-F5344CB8AC3E}">
        <p14:creationId xmlns:p14="http://schemas.microsoft.com/office/powerpoint/2010/main" val="253817973"/>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6149269"/>
      </p:ext>
    </p:extLst>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630803139"/>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574570512"/>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20118272"/>
      </p:ext>
    </p:extLst>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90525"/>
            <a:ext cx="2925762" cy="83216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390525"/>
            <a:ext cx="8624888" cy="832167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02941590"/>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5AE73C94-AE04-ED40-88D2-D4D02A91B285}" type="slidenum">
              <a:rPr lang="en-US" altLang="en-US"/>
              <a:pPr/>
              <a:t>‹#›</a:t>
            </a:fld>
            <a:endParaRPr lang="en-US" altLang="en-US"/>
          </a:p>
        </p:txBody>
      </p:sp>
    </p:spTree>
    <p:extLst>
      <p:ext uri="{BB962C8B-B14F-4D97-AF65-F5344CB8AC3E}">
        <p14:creationId xmlns:p14="http://schemas.microsoft.com/office/powerpoint/2010/main" val="529750099"/>
      </p:ext>
    </p:extLst>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22ABAE0D-FB44-FE49-92BE-A067BECEB656}" type="slidenum">
              <a:rPr lang="en-US" altLang="en-US"/>
              <a:pPr/>
              <a:t>‹#›</a:t>
            </a:fld>
            <a:endParaRPr lang="en-US" altLang="en-US"/>
          </a:p>
        </p:txBody>
      </p:sp>
    </p:spTree>
    <p:extLst>
      <p:ext uri="{BB962C8B-B14F-4D97-AF65-F5344CB8AC3E}">
        <p14:creationId xmlns:p14="http://schemas.microsoft.com/office/powerpoint/2010/main" val="42713431"/>
      </p:ext>
    </p:extLst>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fld id="{9A074E38-6DF7-8A40-94D0-1BE9A33E542A}" type="slidenum">
              <a:rPr lang="en-US" altLang="en-US"/>
              <a:pPr/>
              <a:t>‹#›</a:t>
            </a:fld>
            <a:endParaRPr lang="en-US" altLang="en-US"/>
          </a:p>
        </p:txBody>
      </p:sp>
    </p:spTree>
    <p:extLst>
      <p:ext uri="{BB962C8B-B14F-4D97-AF65-F5344CB8AC3E}">
        <p14:creationId xmlns:p14="http://schemas.microsoft.com/office/powerpoint/2010/main" val="625096719"/>
      </p:ext>
    </p:extLst>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ln/>
        </p:spPr>
        <p:txBody>
          <a:bodyPr/>
          <a:lstStyle>
            <a:lvl1pPr>
              <a:defRPr/>
            </a:lvl1pPr>
          </a:lstStyle>
          <a:p>
            <a:fld id="{B4A92C1C-6E01-5D48-8FF5-8A44B571E5A1}" type="slidenum">
              <a:rPr lang="en-US" altLang="en-US"/>
              <a:pPr/>
              <a:t>‹#›</a:t>
            </a:fld>
            <a:endParaRPr lang="en-US" altLang="en-US"/>
          </a:p>
        </p:txBody>
      </p:sp>
    </p:spTree>
    <p:extLst>
      <p:ext uri="{BB962C8B-B14F-4D97-AF65-F5344CB8AC3E}">
        <p14:creationId xmlns:p14="http://schemas.microsoft.com/office/powerpoint/2010/main" val="510555109"/>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45444388"/>
      </p:ext>
    </p:extLst>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ln/>
        </p:spPr>
        <p:txBody>
          <a:bodyPr/>
          <a:lstStyle>
            <a:lvl1pPr>
              <a:defRPr/>
            </a:lvl1pPr>
          </a:lstStyle>
          <a:p>
            <a:fld id="{6A16CE97-029A-3C40-9D00-4A8FD25A8791}" type="slidenum">
              <a:rPr lang="en-US" altLang="en-US"/>
              <a:pPr/>
              <a:t>‹#›</a:t>
            </a:fld>
            <a:endParaRPr lang="en-US" altLang="en-US"/>
          </a:p>
        </p:txBody>
      </p:sp>
    </p:spTree>
    <p:extLst>
      <p:ext uri="{BB962C8B-B14F-4D97-AF65-F5344CB8AC3E}">
        <p14:creationId xmlns:p14="http://schemas.microsoft.com/office/powerpoint/2010/main" val="1702547198"/>
      </p:ext>
    </p:extLst>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ln/>
        </p:spPr>
        <p:txBody>
          <a:bodyPr/>
          <a:lstStyle>
            <a:lvl1pPr>
              <a:defRPr/>
            </a:lvl1pPr>
          </a:lstStyle>
          <a:p>
            <a:fld id="{333CE93D-7670-1544-BE91-83811B674013}" type="slidenum">
              <a:rPr lang="en-US" altLang="en-US"/>
              <a:pPr/>
              <a:t>‹#›</a:t>
            </a:fld>
            <a:endParaRPr lang="en-US" altLang="en-US"/>
          </a:p>
        </p:txBody>
      </p:sp>
    </p:spTree>
    <p:extLst>
      <p:ext uri="{BB962C8B-B14F-4D97-AF65-F5344CB8AC3E}">
        <p14:creationId xmlns:p14="http://schemas.microsoft.com/office/powerpoint/2010/main" val="1638644158"/>
      </p:ext>
    </p:extLst>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fld id="{8E1453AA-A9EF-6247-82A9-0F1AAE5C50F4}" type="slidenum">
              <a:rPr lang="en-US" altLang="en-US"/>
              <a:pPr/>
              <a:t>‹#›</a:t>
            </a:fld>
            <a:endParaRPr lang="en-US" altLang="en-US"/>
          </a:p>
        </p:txBody>
      </p:sp>
    </p:spTree>
    <p:extLst>
      <p:ext uri="{BB962C8B-B14F-4D97-AF65-F5344CB8AC3E}">
        <p14:creationId xmlns:p14="http://schemas.microsoft.com/office/powerpoint/2010/main" val="1362074378"/>
      </p:ext>
    </p:extLst>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fld id="{5445C095-01F1-FC4F-A898-FF5733460903}" type="slidenum">
              <a:rPr lang="en-US" altLang="en-US"/>
              <a:pPr/>
              <a:t>‹#›</a:t>
            </a:fld>
            <a:endParaRPr lang="en-US" altLang="en-US"/>
          </a:p>
        </p:txBody>
      </p:sp>
    </p:spTree>
    <p:extLst>
      <p:ext uri="{BB962C8B-B14F-4D97-AF65-F5344CB8AC3E}">
        <p14:creationId xmlns:p14="http://schemas.microsoft.com/office/powerpoint/2010/main" val="208394026"/>
      </p:ext>
    </p:extLst>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fld id="{8E722A78-51B5-DB40-9A8E-BE96FCEF5579}" type="slidenum">
              <a:rPr lang="en-US" altLang="en-US"/>
              <a:pPr/>
              <a:t>‹#›</a:t>
            </a:fld>
            <a:endParaRPr lang="en-US" altLang="en-US"/>
          </a:p>
        </p:txBody>
      </p:sp>
    </p:spTree>
    <p:extLst>
      <p:ext uri="{BB962C8B-B14F-4D97-AF65-F5344CB8AC3E}">
        <p14:creationId xmlns:p14="http://schemas.microsoft.com/office/powerpoint/2010/main" val="2080050372"/>
      </p:ext>
    </p:extLst>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AD9771AC-F5F4-C04D-9BEB-0EB80F39AB7F}" type="slidenum">
              <a:rPr lang="en-US" altLang="en-US"/>
              <a:pPr/>
              <a:t>‹#›</a:t>
            </a:fld>
            <a:endParaRPr lang="en-US" altLang="en-US"/>
          </a:p>
        </p:txBody>
      </p:sp>
    </p:spTree>
    <p:extLst>
      <p:ext uri="{BB962C8B-B14F-4D97-AF65-F5344CB8AC3E}">
        <p14:creationId xmlns:p14="http://schemas.microsoft.com/office/powerpoint/2010/main" val="520312691"/>
      </p:ext>
    </p:extLst>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133350"/>
            <a:ext cx="2927350" cy="96202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133350"/>
            <a:ext cx="8629650" cy="96202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FE70E014-BB36-0149-82F6-D8668FC0129D}" type="slidenum">
              <a:rPr lang="en-US" altLang="en-US"/>
              <a:pPr/>
              <a:t>‹#›</a:t>
            </a:fld>
            <a:endParaRPr lang="en-US" altLang="en-US"/>
          </a:p>
        </p:txBody>
      </p:sp>
    </p:spTree>
    <p:extLst>
      <p:ext uri="{BB962C8B-B14F-4D97-AF65-F5344CB8AC3E}">
        <p14:creationId xmlns:p14="http://schemas.microsoft.com/office/powerpoint/2010/main" val="341987053"/>
      </p:ext>
    </p:extLst>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1"/>
          <p:cNvSpPr txBox="1">
            <a:spLocks noGrp="1" noChangeArrowheads="1"/>
          </p:cNvSpPr>
          <p:nvPr>
            <p:ph type="sldNum" sz="quarter" idx="10"/>
          </p:nvPr>
        </p:nvSpPr>
        <p:spPr>
          <a:ln/>
        </p:spPr>
        <p:txBody>
          <a:bodyPr/>
          <a:lstStyle>
            <a:lvl1pPr>
              <a:defRPr/>
            </a:lvl1pPr>
          </a:lstStyle>
          <a:p>
            <a:fld id="{1803069F-9BD9-F241-B625-7BB7BACD2A5E}" type="slidenum">
              <a:rPr lang="en-US" altLang="en-US"/>
              <a:pPr/>
              <a:t>‹#›</a:t>
            </a:fld>
            <a:endParaRPr lang="en-US" altLang="en-US"/>
          </a:p>
        </p:txBody>
      </p:sp>
    </p:spTree>
    <p:extLst>
      <p:ext uri="{BB962C8B-B14F-4D97-AF65-F5344CB8AC3E}">
        <p14:creationId xmlns:p14="http://schemas.microsoft.com/office/powerpoint/2010/main" val="1110160399"/>
      </p:ext>
    </p:extLst>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fld id="{78A14C26-D8BB-BD42-AF44-374643E50914}" type="slidenum">
              <a:rPr lang="en-US" altLang="en-US"/>
              <a:pPr/>
              <a:t>‹#›</a:t>
            </a:fld>
            <a:endParaRPr lang="en-US" altLang="en-US"/>
          </a:p>
        </p:txBody>
      </p:sp>
    </p:spTree>
    <p:extLst>
      <p:ext uri="{BB962C8B-B14F-4D97-AF65-F5344CB8AC3E}">
        <p14:creationId xmlns:p14="http://schemas.microsoft.com/office/powerpoint/2010/main" val="1127900857"/>
      </p:ext>
    </p:extLst>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1"/>
          <p:cNvSpPr txBox="1">
            <a:spLocks noGrp="1" noChangeArrowheads="1"/>
          </p:cNvSpPr>
          <p:nvPr>
            <p:ph type="sldNum" sz="quarter" idx="10"/>
          </p:nvPr>
        </p:nvSpPr>
        <p:spPr>
          <a:ln/>
        </p:spPr>
        <p:txBody>
          <a:bodyPr/>
          <a:lstStyle>
            <a:lvl1pPr>
              <a:defRPr/>
            </a:lvl1pPr>
          </a:lstStyle>
          <a:p>
            <a:fld id="{731021DD-C728-6B40-9F1E-8F9C1161F4C5}" type="slidenum">
              <a:rPr lang="en-US" altLang="en-US"/>
              <a:pPr/>
              <a:t>‹#›</a:t>
            </a:fld>
            <a:endParaRPr lang="en-US" altLang="en-US"/>
          </a:p>
        </p:txBody>
      </p:sp>
    </p:spTree>
    <p:extLst>
      <p:ext uri="{BB962C8B-B14F-4D97-AF65-F5344CB8AC3E}">
        <p14:creationId xmlns:p14="http://schemas.microsoft.com/office/powerpoint/2010/main" val="791551530"/>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2629362"/>
      </p:ext>
    </p:extLst>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1"/>
          <p:cNvSpPr txBox="1">
            <a:spLocks noGrp="1" noChangeArrowheads="1"/>
          </p:cNvSpPr>
          <p:nvPr>
            <p:ph type="sldNum" sz="quarter" idx="10"/>
          </p:nvPr>
        </p:nvSpPr>
        <p:spPr>
          <a:ln/>
        </p:spPr>
        <p:txBody>
          <a:bodyPr/>
          <a:lstStyle>
            <a:lvl1pPr>
              <a:defRPr/>
            </a:lvl1pPr>
          </a:lstStyle>
          <a:p>
            <a:fld id="{CBD154F4-968C-F744-96F7-14D3045AC3F0}" type="slidenum">
              <a:rPr lang="en-US" altLang="en-US"/>
              <a:pPr/>
              <a:t>‹#›</a:t>
            </a:fld>
            <a:endParaRPr lang="en-US" altLang="en-US"/>
          </a:p>
        </p:txBody>
      </p:sp>
    </p:spTree>
    <p:extLst>
      <p:ext uri="{BB962C8B-B14F-4D97-AF65-F5344CB8AC3E}">
        <p14:creationId xmlns:p14="http://schemas.microsoft.com/office/powerpoint/2010/main" val="2092855192"/>
      </p:ext>
    </p:extLst>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1"/>
          <p:cNvSpPr txBox="1">
            <a:spLocks noGrp="1" noChangeArrowheads="1"/>
          </p:cNvSpPr>
          <p:nvPr>
            <p:ph type="sldNum" sz="quarter" idx="10"/>
          </p:nvPr>
        </p:nvSpPr>
        <p:spPr>
          <a:ln/>
        </p:spPr>
        <p:txBody>
          <a:bodyPr/>
          <a:lstStyle>
            <a:lvl1pPr>
              <a:defRPr/>
            </a:lvl1pPr>
          </a:lstStyle>
          <a:p>
            <a:fld id="{72BEEAEB-4394-2B42-A819-583EBE6285B3}" type="slidenum">
              <a:rPr lang="en-US" altLang="en-US"/>
              <a:pPr/>
              <a:t>‹#›</a:t>
            </a:fld>
            <a:endParaRPr lang="en-US" altLang="en-US"/>
          </a:p>
        </p:txBody>
      </p:sp>
    </p:spTree>
    <p:extLst>
      <p:ext uri="{BB962C8B-B14F-4D97-AF65-F5344CB8AC3E}">
        <p14:creationId xmlns:p14="http://schemas.microsoft.com/office/powerpoint/2010/main" val="982557731"/>
      </p:ext>
    </p:extLst>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Text Box 1"/>
          <p:cNvSpPr txBox="1">
            <a:spLocks noGrp="1" noChangeArrowheads="1"/>
          </p:cNvSpPr>
          <p:nvPr>
            <p:ph type="sldNum" sz="quarter" idx="10"/>
          </p:nvPr>
        </p:nvSpPr>
        <p:spPr>
          <a:ln/>
        </p:spPr>
        <p:txBody>
          <a:bodyPr/>
          <a:lstStyle>
            <a:lvl1pPr>
              <a:defRPr/>
            </a:lvl1pPr>
          </a:lstStyle>
          <a:p>
            <a:fld id="{310E16FA-6AA6-6D4B-A045-5A6EA976F963}" type="slidenum">
              <a:rPr lang="en-US" altLang="en-US"/>
              <a:pPr/>
              <a:t>‹#›</a:t>
            </a:fld>
            <a:endParaRPr lang="en-US" altLang="en-US"/>
          </a:p>
        </p:txBody>
      </p:sp>
    </p:spTree>
    <p:extLst>
      <p:ext uri="{BB962C8B-B14F-4D97-AF65-F5344CB8AC3E}">
        <p14:creationId xmlns:p14="http://schemas.microsoft.com/office/powerpoint/2010/main" val="1846023134"/>
      </p:ext>
    </p:extLst>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1"/>
          <p:cNvSpPr txBox="1">
            <a:spLocks noGrp="1" noChangeArrowheads="1"/>
          </p:cNvSpPr>
          <p:nvPr>
            <p:ph type="sldNum" sz="quarter" idx="10"/>
          </p:nvPr>
        </p:nvSpPr>
        <p:spPr>
          <a:ln/>
        </p:spPr>
        <p:txBody>
          <a:bodyPr/>
          <a:lstStyle>
            <a:lvl1pPr>
              <a:defRPr/>
            </a:lvl1pPr>
          </a:lstStyle>
          <a:p>
            <a:fld id="{62570BDC-E272-824D-86C1-6D0754E1A806}" type="slidenum">
              <a:rPr lang="en-US" altLang="en-US"/>
              <a:pPr/>
              <a:t>‹#›</a:t>
            </a:fld>
            <a:endParaRPr lang="en-US" altLang="en-US"/>
          </a:p>
        </p:txBody>
      </p:sp>
    </p:spTree>
    <p:extLst>
      <p:ext uri="{BB962C8B-B14F-4D97-AF65-F5344CB8AC3E}">
        <p14:creationId xmlns:p14="http://schemas.microsoft.com/office/powerpoint/2010/main" val="1414564929"/>
      </p:ext>
    </p:extLst>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fld id="{B3BD3814-5B94-D448-B7CC-3BB87FE0219B}" type="slidenum">
              <a:rPr lang="en-US" altLang="en-US"/>
              <a:pPr/>
              <a:t>‹#›</a:t>
            </a:fld>
            <a:endParaRPr lang="en-US" altLang="en-US"/>
          </a:p>
        </p:txBody>
      </p:sp>
    </p:spTree>
    <p:extLst>
      <p:ext uri="{BB962C8B-B14F-4D97-AF65-F5344CB8AC3E}">
        <p14:creationId xmlns:p14="http://schemas.microsoft.com/office/powerpoint/2010/main" val="1948789413"/>
      </p:ext>
    </p:extLst>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fld id="{A546656E-CF12-9C48-8863-9E1B2718CCE5}" type="slidenum">
              <a:rPr lang="en-US" altLang="en-US"/>
              <a:pPr/>
              <a:t>‹#›</a:t>
            </a:fld>
            <a:endParaRPr lang="en-US" altLang="en-US"/>
          </a:p>
        </p:txBody>
      </p:sp>
    </p:spTree>
    <p:extLst>
      <p:ext uri="{BB962C8B-B14F-4D97-AF65-F5344CB8AC3E}">
        <p14:creationId xmlns:p14="http://schemas.microsoft.com/office/powerpoint/2010/main" val="2030563894"/>
      </p:ext>
    </p:extLst>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fld id="{D784DD3B-5049-C040-AE89-2AC688FB96B5}" type="slidenum">
              <a:rPr lang="en-US" altLang="en-US"/>
              <a:pPr/>
              <a:t>‹#›</a:t>
            </a:fld>
            <a:endParaRPr lang="en-US" altLang="en-US"/>
          </a:p>
        </p:txBody>
      </p:sp>
    </p:spTree>
    <p:extLst>
      <p:ext uri="{BB962C8B-B14F-4D97-AF65-F5344CB8AC3E}">
        <p14:creationId xmlns:p14="http://schemas.microsoft.com/office/powerpoint/2010/main" val="2024731981"/>
      </p:ext>
    </p:extLst>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90525"/>
            <a:ext cx="2925762" cy="83216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390525"/>
            <a:ext cx="8624888" cy="832167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fld id="{8BEFF7BD-15BE-154F-AA73-A8566AABC2B1}" type="slidenum">
              <a:rPr lang="en-US" altLang="en-US"/>
              <a:pPr/>
              <a:t>‹#›</a:t>
            </a:fld>
            <a:endParaRPr lang="en-US" altLang="en-US"/>
          </a:p>
        </p:txBody>
      </p:sp>
    </p:spTree>
    <p:extLst>
      <p:ext uri="{BB962C8B-B14F-4D97-AF65-F5344CB8AC3E}">
        <p14:creationId xmlns:p14="http://schemas.microsoft.com/office/powerpoint/2010/main" val="644534305"/>
      </p:ext>
    </p:extLst>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780548667"/>
      </p:ext>
    </p:extLst>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51330393"/>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910975638"/>
      </p:ext>
    </p:extLst>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419353768"/>
      </p:ext>
    </p:extLst>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449322"/>
      </p:ext>
    </p:extLst>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8046283"/>
      </p:ext>
    </p:extLst>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11709178"/>
      </p:ext>
    </p:extLst>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20677"/>
      </p:ext>
    </p:extLst>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21651884"/>
      </p:ext>
    </p:extLst>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771456623"/>
      </p:ext>
    </p:extLst>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8180753"/>
      </p:ext>
    </p:extLst>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0"/>
            <a:ext cx="2927350" cy="975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0"/>
            <a:ext cx="8629650" cy="975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06644332"/>
      </p:ext>
    </p:extLst>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808399835"/>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356628403"/>
      </p:ext>
    </p:extLst>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94475923"/>
      </p:ext>
    </p:extLst>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496499393"/>
      </p:ext>
    </p:extLst>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91329556"/>
      </p:ext>
    </p:extLst>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82296000"/>
      </p:ext>
    </p:extLst>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55360488"/>
      </p:ext>
    </p:extLst>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379330"/>
      </p:ext>
    </p:extLst>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116192467"/>
      </p:ext>
    </p:extLst>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22631255"/>
      </p:ext>
    </p:extLst>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46989711"/>
      </p:ext>
    </p:extLst>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0"/>
            <a:ext cx="2927350" cy="975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0"/>
            <a:ext cx="8629650" cy="975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34460461"/>
      </p:ext>
    </p:extLst>
  </p:cSld>
  <p:clrMapOvr>
    <a:masterClrMapping/>
  </p:clrMapOvr>
  <p:transitio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10.xml.rels><?xml version="1.0" encoding="UTF-8" standalone="yes"?>
<Relationships xmlns="http://schemas.openxmlformats.org/package/2006/relationships"><Relationship Id="rId11" Type="http://schemas.openxmlformats.org/officeDocument/2006/relationships/slideLayout" Target="../slideLayouts/slideLayout110.xml"/><Relationship Id="rId12" Type="http://schemas.openxmlformats.org/officeDocument/2006/relationships/theme" Target="../theme/theme10.xml"/><Relationship Id="rId1" Type="http://schemas.openxmlformats.org/officeDocument/2006/relationships/slideLayout" Target="../slideLayouts/slideLayout100.xml"/><Relationship Id="rId2" Type="http://schemas.openxmlformats.org/officeDocument/2006/relationships/slideLayout" Target="../slideLayouts/slideLayout101.xml"/><Relationship Id="rId3" Type="http://schemas.openxmlformats.org/officeDocument/2006/relationships/slideLayout" Target="../slideLayouts/slideLayout102.xml"/><Relationship Id="rId4" Type="http://schemas.openxmlformats.org/officeDocument/2006/relationships/slideLayout" Target="../slideLayouts/slideLayout103.xml"/><Relationship Id="rId5" Type="http://schemas.openxmlformats.org/officeDocument/2006/relationships/slideLayout" Target="../slideLayouts/slideLayout104.xml"/><Relationship Id="rId6" Type="http://schemas.openxmlformats.org/officeDocument/2006/relationships/slideLayout" Target="../slideLayouts/slideLayout105.xml"/><Relationship Id="rId7" Type="http://schemas.openxmlformats.org/officeDocument/2006/relationships/slideLayout" Target="../slideLayouts/slideLayout106.xml"/><Relationship Id="rId8" Type="http://schemas.openxmlformats.org/officeDocument/2006/relationships/slideLayout" Target="../slideLayouts/slideLayout107.xml"/><Relationship Id="rId9" Type="http://schemas.openxmlformats.org/officeDocument/2006/relationships/slideLayout" Target="../slideLayouts/slideLayout108.xml"/><Relationship Id="rId10" Type="http://schemas.openxmlformats.org/officeDocument/2006/relationships/slideLayout" Target="../slideLayouts/slideLayout109.xml"/></Relationships>
</file>

<file path=ppt/slideMasters/_rels/slideMaster11.xml.rels><?xml version="1.0" encoding="UTF-8" standalone="yes"?>
<Relationships xmlns="http://schemas.openxmlformats.org/package/2006/relationships"><Relationship Id="rId11" Type="http://schemas.openxmlformats.org/officeDocument/2006/relationships/slideLayout" Target="../slideLayouts/slideLayout121.xml"/><Relationship Id="rId12" Type="http://schemas.openxmlformats.org/officeDocument/2006/relationships/theme" Target="../theme/theme11.xml"/><Relationship Id="rId1" Type="http://schemas.openxmlformats.org/officeDocument/2006/relationships/slideLayout" Target="../slideLayouts/slideLayout111.xml"/><Relationship Id="rId2" Type="http://schemas.openxmlformats.org/officeDocument/2006/relationships/slideLayout" Target="../slideLayouts/slideLayout112.xml"/><Relationship Id="rId3" Type="http://schemas.openxmlformats.org/officeDocument/2006/relationships/slideLayout" Target="../slideLayouts/slideLayout113.xml"/><Relationship Id="rId4" Type="http://schemas.openxmlformats.org/officeDocument/2006/relationships/slideLayout" Target="../slideLayouts/slideLayout114.xml"/><Relationship Id="rId5" Type="http://schemas.openxmlformats.org/officeDocument/2006/relationships/slideLayout" Target="../slideLayouts/slideLayout115.xml"/><Relationship Id="rId6" Type="http://schemas.openxmlformats.org/officeDocument/2006/relationships/slideLayout" Target="../slideLayouts/slideLayout116.xml"/><Relationship Id="rId7" Type="http://schemas.openxmlformats.org/officeDocument/2006/relationships/slideLayout" Target="../slideLayouts/slideLayout117.xml"/><Relationship Id="rId8" Type="http://schemas.openxmlformats.org/officeDocument/2006/relationships/slideLayout" Target="../slideLayouts/slideLayout118.xml"/><Relationship Id="rId9" Type="http://schemas.openxmlformats.org/officeDocument/2006/relationships/slideLayout" Target="../slideLayouts/slideLayout119.xml"/><Relationship Id="rId10" Type="http://schemas.openxmlformats.org/officeDocument/2006/relationships/slideLayout" Target="../slideLayouts/slideLayout120.xml"/></Relationships>
</file>

<file path=ppt/slideMasters/_rels/slideMaster12.xml.rels><?xml version="1.0" encoding="UTF-8" standalone="yes"?>
<Relationships xmlns="http://schemas.openxmlformats.org/package/2006/relationships"><Relationship Id="rId11" Type="http://schemas.openxmlformats.org/officeDocument/2006/relationships/slideLayout" Target="../slideLayouts/slideLayout132.xml"/><Relationship Id="rId12" Type="http://schemas.openxmlformats.org/officeDocument/2006/relationships/theme" Target="../theme/theme12.xml"/><Relationship Id="rId1" Type="http://schemas.openxmlformats.org/officeDocument/2006/relationships/slideLayout" Target="../slideLayouts/slideLayout122.xml"/><Relationship Id="rId2" Type="http://schemas.openxmlformats.org/officeDocument/2006/relationships/slideLayout" Target="../slideLayouts/slideLayout123.xml"/><Relationship Id="rId3" Type="http://schemas.openxmlformats.org/officeDocument/2006/relationships/slideLayout" Target="../slideLayouts/slideLayout124.xml"/><Relationship Id="rId4" Type="http://schemas.openxmlformats.org/officeDocument/2006/relationships/slideLayout" Target="../slideLayouts/slideLayout125.xml"/><Relationship Id="rId5" Type="http://schemas.openxmlformats.org/officeDocument/2006/relationships/slideLayout" Target="../slideLayouts/slideLayout126.xml"/><Relationship Id="rId6" Type="http://schemas.openxmlformats.org/officeDocument/2006/relationships/slideLayout" Target="../slideLayouts/slideLayout127.xml"/><Relationship Id="rId7" Type="http://schemas.openxmlformats.org/officeDocument/2006/relationships/slideLayout" Target="../slideLayouts/slideLayout128.xml"/><Relationship Id="rId8" Type="http://schemas.openxmlformats.org/officeDocument/2006/relationships/slideLayout" Target="../slideLayouts/slideLayout129.xml"/><Relationship Id="rId9" Type="http://schemas.openxmlformats.org/officeDocument/2006/relationships/slideLayout" Target="../slideLayouts/slideLayout130.xml"/><Relationship Id="rId10" Type="http://schemas.openxmlformats.org/officeDocument/2006/relationships/slideLayout" Target="../slideLayouts/slideLayout131.xml"/></Relationships>
</file>

<file path=ppt/slideMasters/_rels/slideMaster13.xml.rels><?xml version="1.0" encoding="UTF-8" standalone="yes"?>
<Relationships xmlns="http://schemas.openxmlformats.org/package/2006/relationships"><Relationship Id="rId11" Type="http://schemas.openxmlformats.org/officeDocument/2006/relationships/slideLayout" Target="../slideLayouts/slideLayout143.xml"/><Relationship Id="rId12" Type="http://schemas.openxmlformats.org/officeDocument/2006/relationships/theme" Target="../theme/theme13.xml"/><Relationship Id="rId1" Type="http://schemas.openxmlformats.org/officeDocument/2006/relationships/slideLayout" Target="../slideLayouts/slideLayout133.xml"/><Relationship Id="rId2" Type="http://schemas.openxmlformats.org/officeDocument/2006/relationships/slideLayout" Target="../slideLayouts/slideLayout134.xml"/><Relationship Id="rId3" Type="http://schemas.openxmlformats.org/officeDocument/2006/relationships/slideLayout" Target="../slideLayouts/slideLayout135.xml"/><Relationship Id="rId4" Type="http://schemas.openxmlformats.org/officeDocument/2006/relationships/slideLayout" Target="../slideLayouts/slideLayout136.xml"/><Relationship Id="rId5" Type="http://schemas.openxmlformats.org/officeDocument/2006/relationships/slideLayout" Target="../slideLayouts/slideLayout137.xml"/><Relationship Id="rId6" Type="http://schemas.openxmlformats.org/officeDocument/2006/relationships/slideLayout" Target="../slideLayouts/slideLayout138.xml"/><Relationship Id="rId7" Type="http://schemas.openxmlformats.org/officeDocument/2006/relationships/slideLayout" Target="../slideLayouts/slideLayout139.xml"/><Relationship Id="rId8" Type="http://schemas.openxmlformats.org/officeDocument/2006/relationships/slideLayout" Target="../slideLayouts/slideLayout140.xml"/><Relationship Id="rId9" Type="http://schemas.openxmlformats.org/officeDocument/2006/relationships/slideLayout" Target="../slideLayouts/slideLayout141.xml"/><Relationship Id="rId10" Type="http://schemas.openxmlformats.org/officeDocument/2006/relationships/slideLayout" Target="../slideLayouts/slideLayout142.xml"/></Relationships>
</file>

<file path=ppt/slideMasters/_rels/slideMaster14.xml.rels><?xml version="1.0" encoding="UTF-8" standalone="yes"?>
<Relationships xmlns="http://schemas.openxmlformats.org/package/2006/relationships"><Relationship Id="rId11" Type="http://schemas.openxmlformats.org/officeDocument/2006/relationships/slideLayout" Target="../slideLayouts/slideLayout154.xml"/><Relationship Id="rId12" Type="http://schemas.openxmlformats.org/officeDocument/2006/relationships/theme" Target="../theme/theme14.xml"/><Relationship Id="rId1" Type="http://schemas.openxmlformats.org/officeDocument/2006/relationships/slideLayout" Target="../slideLayouts/slideLayout144.xml"/><Relationship Id="rId2" Type="http://schemas.openxmlformats.org/officeDocument/2006/relationships/slideLayout" Target="../slideLayouts/slideLayout145.xml"/><Relationship Id="rId3" Type="http://schemas.openxmlformats.org/officeDocument/2006/relationships/slideLayout" Target="../slideLayouts/slideLayout146.xml"/><Relationship Id="rId4" Type="http://schemas.openxmlformats.org/officeDocument/2006/relationships/slideLayout" Target="../slideLayouts/slideLayout147.xml"/><Relationship Id="rId5" Type="http://schemas.openxmlformats.org/officeDocument/2006/relationships/slideLayout" Target="../slideLayouts/slideLayout148.xml"/><Relationship Id="rId6" Type="http://schemas.openxmlformats.org/officeDocument/2006/relationships/slideLayout" Target="../slideLayouts/slideLayout149.xml"/><Relationship Id="rId7" Type="http://schemas.openxmlformats.org/officeDocument/2006/relationships/slideLayout" Target="../slideLayouts/slideLayout150.xml"/><Relationship Id="rId8" Type="http://schemas.openxmlformats.org/officeDocument/2006/relationships/slideLayout" Target="../slideLayouts/slideLayout151.xml"/><Relationship Id="rId9" Type="http://schemas.openxmlformats.org/officeDocument/2006/relationships/slideLayout" Target="../slideLayouts/slideLayout152.xml"/><Relationship Id="rId10" Type="http://schemas.openxmlformats.org/officeDocument/2006/relationships/slideLayout" Target="../slideLayouts/slideLayout153.xml"/></Relationships>
</file>

<file path=ppt/slideMasters/_rels/slideMaster15.xml.rels><?xml version="1.0" encoding="UTF-8" standalone="yes"?>
<Relationships xmlns="http://schemas.openxmlformats.org/package/2006/relationships"><Relationship Id="rId11" Type="http://schemas.openxmlformats.org/officeDocument/2006/relationships/slideLayout" Target="../slideLayouts/slideLayout165.xml"/><Relationship Id="rId12" Type="http://schemas.openxmlformats.org/officeDocument/2006/relationships/theme" Target="../theme/theme15.xml"/><Relationship Id="rId1" Type="http://schemas.openxmlformats.org/officeDocument/2006/relationships/slideLayout" Target="../slideLayouts/slideLayout155.xml"/><Relationship Id="rId2" Type="http://schemas.openxmlformats.org/officeDocument/2006/relationships/slideLayout" Target="../slideLayouts/slideLayout156.xml"/><Relationship Id="rId3" Type="http://schemas.openxmlformats.org/officeDocument/2006/relationships/slideLayout" Target="../slideLayouts/slideLayout157.xml"/><Relationship Id="rId4" Type="http://schemas.openxmlformats.org/officeDocument/2006/relationships/slideLayout" Target="../slideLayouts/slideLayout158.xml"/><Relationship Id="rId5" Type="http://schemas.openxmlformats.org/officeDocument/2006/relationships/slideLayout" Target="../slideLayouts/slideLayout159.xml"/><Relationship Id="rId6" Type="http://schemas.openxmlformats.org/officeDocument/2006/relationships/slideLayout" Target="../slideLayouts/slideLayout160.xml"/><Relationship Id="rId7" Type="http://schemas.openxmlformats.org/officeDocument/2006/relationships/slideLayout" Target="../slideLayouts/slideLayout161.xml"/><Relationship Id="rId8" Type="http://schemas.openxmlformats.org/officeDocument/2006/relationships/slideLayout" Target="../slideLayouts/slideLayout162.xml"/><Relationship Id="rId9" Type="http://schemas.openxmlformats.org/officeDocument/2006/relationships/slideLayout" Target="../slideLayouts/slideLayout163.xml"/><Relationship Id="rId10" Type="http://schemas.openxmlformats.org/officeDocument/2006/relationships/slideLayout" Target="../slideLayouts/slideLayout164.xml"/></Relationships>
</file>

<file path=ppt/slideMasters/_rels/slideMaster16.xml.rels><?xml version="1.0" encoding="UTF-8" standalone="yes"?>
<Relationships xmlns="http://schemas.openxmlformats.org/package/2006/relationships"><Relationship Id="rId11" Type="http://schemas.openxmlformats.org/officeDocument/2006/relationships/slideLayout" Target="../slideLayouts/slideLayout176.xml"/><Relationship Id="rId12" Type="http://schemas.openxmlformats.org/officeDocument/2006/relationships/theme" Target="../theme/theme16.xml"/><Relationship Id="rId1" Type="http://schemas.openxmlformats.org/officeDocument/2006/relationships/slideLayout" Target="../slideLayouts/slideLayout166.xml"/><Relationship Id="rId2" Type="http://schemas.openxmlformats.org/officeDocument/2006/relationships/slideLayout" Target="../slideLayouts/slideLayout167.xml"/><Relationship Id="rId3" Type="http://schemas.openxmlformats.org/officeDocument/2006/relationships/slideLayout" Target="../slideLayouts/slideLayout168.xml"/><Relationship Id="rId4" Type="http://schemas.openxmlformats.org/officeDocument/2006/relationships/slideLayout" Target="../slideLayouts/slideLayout169.xml"/><Relationship Id="rId5" Type="http://schemas.openxmlformats.org/officeDocument/2006/relationships/slideLayout" Target="../slideLayouts/slideLayout170.xml"/><Relationship Id="rId6" Type="http://schemas.openxmlformats.org/officeDocument/2006/relationships/slideLayout" Target="../slideLayouts/slideLayout171.xml"/><Relationship Id="rId7" Type="http://schemas.openxmlformats.org/officeDocument/2006/relationships/slideLayout" Target="../slideLayouts/slideLayout172.xml"/><Relationship Id="rId8" Type="http://schemas.openxmlformats.org/officeDocument/2006/relationships/slideLayout" Target="../slideLayouts/slideLayout173.xml"/><Relationship Id="rId9" Type="http://schemas.openxmlformats.org/officeDocument/2006/relationships/slideLayout" Target="../slideLayouts/slideLayout174.xml"/><Relationship Id="rId10" Type="http://schemas.openxmlformats.org/officeDocument/2006/relationships/slideLayout" Target="../slideLayouts/slideLayout175.xml"/></Relationships>
</file>

<file path=ppt/slideMasters/_rels/slideMaster17.xml.rels><?xml version="1.0" encoding="UTF-8" standalone="yes"?>
<Relationships xmlns="http://schemas.openxmlformats.org/package/2006/relationships"><Relationship Id="rId11" Type="http://schemas.openxmlformats.org/officeDocument/2006/relationships/slideLayout" Target="../slideLayouts/slideLayout187.xml"/><Relationship Id="rId12" Type="http://schemas.openxmlformats.org/officeDocument/2006/relationships/theme" Target="../theme/theme17.xml"/><Relationship Id="rId1" Type="http://schemas.openxmlformats.org/officeDocument/2006/relationships/slideLayout" Target="../slideLayouts/slideLayout177.xml"/><Relationship Id="rId2" Type="http://schemas.openxmlformats.org/officeDocument/2006/relationships/slideLayout" Target="../slideLayouts/slideLayout178.xml"/><Relationship Id="rId3" Type="http://schemas.openxmlformats.org/officeDocument/2006/relationships/slideLayout" Target="../slideLayouts/slideLayout179.xml"/><Relationship Id="rId4" Type="http://schemas.openxmlformats.org/officeDocument/2006/relationships/slideLayout" Target="../slideLayouts/slideLayout180.xml"/><Relationship Id="rId5" Type="http://schemas.openxmlformats.org/officeDocument/2006/relationships/slideLayout" Target="../slideLayouts/slideLayout181.xml"/><Relationship Id="rId6" Type="http://schemas.openxmlformats.org/officeDocument/2006/relationships/slideLayout" Target="../slideLayouts/slideLayout182.xml"/><Relationship Id="rId7" Type="http://schemas.openxmlformats.org/officeDocument/2006/relationships/slideLayout" Target="../slideLayouts/slideLayout183.xml"/><Relationship Id="rId8" Type="http://schemas.openxmlformats.org/officeDocument/2006/relationships/slideLayout" Target="../slideLayouts/slideLayout184.xml"/><Relationship Id="rId9" Type="http://schemas.openxmlformats.org/officeDocument/2006/relationships/slideLayout" Target="../slideLayouts/slideLayout185.xml"/><Relationship Id="rId10" Type="http://schemas.openxmlformats.org/officeDocument/2006/relationships/slideLayout" Target="../slideLayouts/slideLayout186.xml"/></Relationships>
</file>

<file path=ppt/slideMasters/_rels/slideMaster18.xml.rels><?xml version="1.0" encoding="UTF-8" standalone="yes"?>
<Relationships xmlns="http://schemas.openxmlformats.org/package/2006/relationships"><Relationship Id="rId11" Type="http://schemas.openxmlformats.org/officeDocument/2006/relationships/slideLayout" Target="../slideLayouts/slideLayout198.xml"/><Relationship Id="rId12" Type="http://schemas.openxmlformats.org/officeDocument/2006/relationships/theme" Target="../theme/theme18.xml"/><Relationship Id="rId1" Type="http://schemas.openxmlformats.org/officeDocument/2006/relationships/slideLayout" Target="../slideLayouts/slideLayout188.xml"/><Relationship Id="rId2" Type="http://schemas.openxmlformats.org/officeDocument/2006/relationships/slideLayout" Target="../slideLayouts/slideLayout189.xml"/><Relationship Id="rId3" Type="http://schemas.openxmlformats.org/officeDocument/2006/relationships/slideLayout" Target="../slideLayouts/slideLayout190.xml"/><Relationship Id="rId4" Type="http://schemas.openxmlformats.org/officeDocument/2006/relationships/slideLayout" Target="../slideLayouts/slideLayout191.xml"/><Relationship Id="rId5" Type="http://schemas.openxmlformats.org/officeDocument/2006/relationships/slideLayout" Target="../slideLayouts/slideLayout192.xml"/><Relationship Id="rId6" Type="http://schemas.openxmlformats.org/officeDocument/2006/relationships/slideLayout" Target="../slideLayouts/slideLayout193.xml"/><Relationship Id="rId7" Type="http://schemas.openxmlformats.org/officeDocument/2006/relationships/slideLayout" Target="../slideLayouts/slideLayout194.xml"/><Relationship Id="rId8" Type="http://schemas.openxmlformats.org/officeDocument/2006/relationships/slideLayout" Target="../slideLayouts/slideLayout195.xml"/><Relationship Id="rId9" Type="http://schemas.openxmlformats.org/officeDocument/2006/relationships/slideLayout" Target="../slideLayouts/slideLayout196.xml"/><Relationship Id="rId10" Type="http://schemas.openxmlformats.org/officeDocument/2006/relationships/slideLayout" Target="../slideLayouts/slideLayout197.xml"/></Relationships>
</file>

<file path=ppt/slideMasters/_rels/slideMaster19.xml.rels><?xml version="1.0" encoding="UTF-8" standalone="yes"?>
<Relationships xmlns="http://schemas.openxmlformats.org/package/2006/relationships"><Relationship Id="rId11" Type="http://schemas.openxmlformats.org/officeDocument/2006/relationships/slideLayout" Target="../slideLayouts/slideLayout209.xml"/><Relationship Id="rId12" Type="http://schemas.openxmlformats.org/officeDocument/2006/relationships/theme" Target="../theme/theme19.xml"/><Relationship Id="rId1" Type="http://schemas.openxmlformats.org/officeDocument/2006/relationships/slideLayout" Target="../slideLayouts/slideLayout199.xml"/><Relationship Id="rId2" Type="http://schemas.openxmlformats.org/officeDocument/2006/relationships/slideLayout" Target="../slideLayouts/slideLayout200.xml"/><Relationship Id="rId3" Type="http://schemas.openxmlformats.org/officeDocument/2006/relationships/slideLayout" Target="../slideLayouts/slideLayout201.xml"/><Relationship Id="rId4" Type="http://schemas.openxmlformats.org/officeDocument/2006/relationships/slideLayout" Target="../slideLayouts/slideLayout202.xml"/><Relationship Id="rId5" Type="http://schemas.openxmlformats.org/officeDocument/2006/relationships/slideLayout" Target="../slideLayouts/slideLayout203.xml"/><Relationship Id="rId6" Type="http://schemas.openxmlformats.org/officeDocument/2006/relationships/slideLayout" Target="../slideLayouts/slideLayout204.xml"/><Relationship Id="rId7" Type="http://schemas.openxmlformats.org/officeDocument/2006/relationships/slideLayout" Target="../slideLayouts/slideLayout205.xml"/><Relationship Id="rId8" Type="http://schemas.openxmlformats.org/officeDocument/2006/relationships/slideLayout" Target="../slideLayouts/slideLayout206.xml"/><Relationship Id="rId9" Type="http://schemas.openxmlformats.org/officeDocument/2006/relationships/slideLayout" Target="../slideLayouts/slideLayout207.xml"/><Relationship Id="rId10" Type="http://schemas.openxmlformats.org/officeDocument/2006/relationships/slideLayout" Target="../slideLayouts/slideLayout20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20.xml.rels><?xml version="1.0" encoding="UTF-8" standalone="yes"?>
<Relationships xmlns="http://schemas.openxmlformats.org/package/2006/relationships"><Relationship Id="rId11" Type="http://schemas.openxmlformats.org/officeDocument/2006/relationships/slideLayout" Target="../slideLayouts/slideLayout220.xml"/><Relationship Id="rId12" Type="http://schemas.openxmlformats.org/officeDocument/2006/relationships/theme" Target="../theme/theme20.xml"/><Relationship Id="rId1" Type="http://schemas.openxmlformats.org/officeDocument/2006/relationships/slideLayout" Target="../slideLayouts/slideLayout210.xml"/><Relationship Id="rId2" Type="http://schemas.openxmlformats.org/officeDocument/2006/relationships/slideLayout" Target="../slideLayouts/slideLayout211.xml"/><Relationship Id="rId3" Type="http://schemas.openxmlformats.org/officeDocument/2006/relationships/slideLayout" Target="../slideLayouts/slideLayout212.xml"/><Relationship Id="rId4" Type="http://schemas.openxmlformats.org/officeDocument/2006/relationships/slideLayout" Target="../slideLayouts/slideLayout213.xml"/><Relationship Id="rId5" Type="http://schemas.openxmlformats.org/officeDocument/2006/relationships/slideLayout" Target="../slideLayouts/slideLayout214.xml"/><Relationship Id="rId6" Type="http://schemas.openxmlformats.org/officeDocument/2006/relationships/slideLayout" Target="../slideLayouts/slideLayout215.xml"/><Relationship Id="rId7" Type="http://schemas.openxmlformats.org/officeDocument/2006/relationships/slideLayout" Target="../slideLayouts/slideLayout216.xml"/><Relationship Id="rId8" Type="http://schemas.openxmlformats.org/officeDocument/2006/relationships/slideLayout" Target="../slideLayouts/slideLayout217.xml"/><Relationship Id="rId9" Type="http://schemas.openxmlformats.org/officeDocument/2006/relationships/slideLayout" Target="../slideLayouts/slideLayout218.xml"/><Relationship Id="rId10" Type="http://schemas.openxmlformats.org/officeDocument/2006/relationships/slideLayout" Target="../slideLayouts/slideLayout219.xml"/></Relationships>
</file>

<file path=ppt/slideMasters/_rels/slideMaster21.xml.rels><?xml version="1.0" encoding="UTF-8" standalone="yes"?>
<Relationships xmlns="http://schemas.openxmlformats.org/package/2006/relationships"><Relationship Id="rId11" Type="http://schemas.openxmlformats.org/officeDocument/2006/relationships/slideLayout" Target="../slideLayouts/slideLayout231.xml"/><Relationship Id="rId12" Type="http://schemas.openxmlformats.org/officeDocument/2006/relationships/theme" Target="../theme/theme21.xml"/><Relationship Id="rId1" Type="http://schemas.openxmlformats.org/officeDocument/2006/relationships/slideLayout" Target="../slideLayouts/slideLayout221.xml"/><Relationship Id="rId2" Type="http://schemas.openxmlformats.org/officeDocument/2006/relationships/slideLayout" Target="../slideLayouts/slideLayout222.xml"/><Relationship Id="rId3" Type="http://schemas.openxmlformats.org/officeDocument/2006/relationships/slideLayout" Target="../slideLayouts/slideLayout223.xml"/><Relationship Id="rId4" Type="http://schemas.openxmlformats.org/officeDocument/2006/relationships/slideLayout" Target="../slideLayouts/slideLayout224.xml"/><Relationship Id="rId5" Type="http://schemas.openxmlformats.org/officeDocument/2006/relationships/slideLayout" Target="../slideLayouts/slideLayout225.xml"/><Relationship Id="rId6" Type="http://schemas.openxmlformats.org/officeDocument/2006/relationships/slideLayout" Target="../slideLayouts/slideLayout226.xml"/><Relationship Id="rId7" Type="http://schemas.openxmlformats.org/officeDocument/2006/relationships/slideLayout" Target="../slideLayouts/slideLayout227.xml"/><Relationship Id="rId8" Type="http://schemas.openxmlformats.org/officeDocument/2006/relationships/slideLayout" Target="../slideLayouts/slideLayout228.xml"/><Relationship Id="rId9" Type="http://schemas.openxmlformats.org/officeDocument/2006/relationships/slideLayout" Target="../slideLayouts/slideLayout229.xml"/><Relationship Id="rId10" Type="http://schemas.openxmlformats.org/officeDocument/2006/relationships/slideLayout" Target="../slideLayouts/slideLayout230.xml"/></Relationships>
</file>

<file path=ppt/slideMasters/_rels/slideMaster22.xml.rels><?xml version="1.0" encoding="UTF-8" standalone="yes"?>
<Relationships xmlns="http://schemas.openxmlformats.org/package/2006/relationships"><Relationship Id="rId11" Type="http://schemas.openxmlformats.org/officeDocument/2006/relationships/slideLayout" Target="../slideLayouts/slideLayout242.xml"/><Relationship Id="rId12" Type="http://schemas.openxmlformats.org/officeDocument/2006/relationships/theme" Target="../theme/theme22.xml"/><Relationship Id="rId1" Type="http://schemas.openxmlformats.org/officeDocument/2006/relationships/slideLayout" Target="../slideLayouts/slideLayout232.xml"/><Relationship Id="rId2" Type="http://schemas.openxmlformats.org/officeDocument/2006/relationships/slideLayout" Target="../slideLayouts/slideLayout233.xml"/><Relationship Id="rId3" Type="http://schemas.openxmlformats.org/officeDocument/2006/relationships/slideLayout" Target="../slideLayouts/slideLayout234.xml"/><Relationship Id="rId4" Type="http://schemas.openxmlformats.org/officeDocument/2006/relationships/slideLayout" Target="../slideLayouts/slideLayout235.xml"/><Relationship Id="rId5" Type="http://schemas.openxmlformats.org/officeDocument/2006/relationships/slideLayout" Target="../slideLayouts/slideLayout236.xml"/><Relationship Id="rId6" Type="http://schemas.openxmlformats.org/officeDocument/2006/relationships/slideLayout" Target="../slideLayouts/slideLayout237.xml"/><Relationship Id="rId7" Type="http://schemas.openxmlformats.org/officeDocument/2006/relationships/slideLayout" Target="../slideLayouts/slideLayout238.xml"/><Relationship Id="rId8" Type="http://schemas.openxmlformats.org/officeDocument/2006/relationships/slideLayout" Target="../slideLayouts/slideLayout239.xml"/><Relationship Id="rId9" Type="http://schemas.openxmlformats.org/officeDocument/2006/relationships/slideLayout" Target="../slideLayouts/slideLayout240.xml"/><Relationship Id="rId10" Type="http://schemas.openxmlformats.org/officeDocument/2006/relationships/slideLayout" Target="../slideLayouts/slideLayout241.xml"/></Relationships>
</file>

<file path=ppt/slideMasters/_rels/slideMaster23.xml.rels><?xml version="1.0" encoding="UTF-8" standalone="yes"?>
<Relationships xmlns="http://schemas.openxmlformats.org/package/2006/relationships"><Relationship Id="rId11" Type="http://schemas.openxmlformats.org/officeDocument/2006/relationships/slideLayout" Target="../slideLayouts/slideLayout253.xml"/><Relationship Id="rId12" Type="http://schemas.openxmlformats.org/officeDocument/2006/relationships/theme" Target="../theme/theme23.xml"/><Relationship Id="rId1" Type="http://schemas.openxmlformats.org/officeDocument/2006/relationships/slideLayout" Target="../slideLayouts/slideLayout243.xml"/><Relationship Id="rId2" Type="http://schemas.openxmlformats.org/officeDocument/2006/relationships/slideLayout" Target="../slideLayouts/slideLayout244.xml"/><Relationship Id="rId3" Type="http://schemas.openxmlformats.org/officeDocument/2006/relationships/slideLayout" Target="../slideLayouts/slideLayout245.xml"/><Relationship Id="rId4" Type="http://schemas.openxmlformats.org/officeDocument/2006/relationships/slideLayout" Target="../slideLayouts/slideLayout246.xml"/><Relationship Id="rId5" Type="http://schemas.openxmlformats.org/officeDocument/2006/relationships/slideLayout" Target="../slideLayouts/slideLayout247.xml"/><Relationship Id="rId6" Type="http://schemas.openxmlformats.org/officeDocument/2006/relationships/slideLayout" Target="../slideLayouts/slideLayout248.xml"/><Relationship Id="rId7" Type="http://schemas.openxmlformats.org/officeDocument/2006/relationships/slideLayout" Target="../slideLayouts/slideLayout249.xml"/><Relationship Id="rId8" Type="http://schemas.openxmlformats.org/officeDocument/2006/relationships/slideLayout" Target="../slideLayouts/slideLayout250.xml"/><Relationship Id="rId9" Type="http://schemas.openxmlformats.org/officeDocument/2006/relationships/slideLayout" Target="../slideLayouts/slideLayout251.xml"/><Relationship Id="rId10" Type="http://schemas.openxmlformats.org/officeDocument/2006/relationships/slideLayout" Target="../slideLayouts/slideLayout252.xml"/></Relationships>
</file>

<file path=ppt/slideMasters/_rels/slideMaster24.xml.rels><?xml version="1.0" encoding="UTF-8" standalone="yes"?>
<Relationships xmlns="http://schemas.openxmlformats.org/package/2006/relationships"><Relationship Id="rId11" Type="http://schemas.openxmlformats.org/officeDocument/2006/relationships/slideLayout" Target="../slideLayouts/slideLayout264.xml"/><Relationship Id="rId12" Type="http://schemas.openxmlformats.org/officeDocument/2006/relationships/theme" Target="../theme/theme24.xml"/><Relationship Id="rId1" Type="http://schemas.openxmlformats.org/officeDocument/2006/relationships/slideLayout" Target="../slideLayouts/slideLayout254.xml"/><Relationship Id="rId2" Type="http://schemas.openxmlformats.org/officeDocument/2006/relationships/slideLayout" Target="../slideLayouts/slideLayout255.xml"/><Relationship Id="rId3" Type="http://schemas.openxmlformats.org/officeDocument/2006/relationships/slideLayout" Target="../slideLayouts/slideLayout256.xml"/><Relationship Id="rId4" Type="http://schemas.openxmlformats.org/officeDocument/2006/relationships/slideLayout" Target="../slideLayouts/slideLayout257.xml"/><Relationship Id="rId5" Type="http://schemas.openxmlformats.org/officeDocument/2006/relationships/slideLayout" Target="../slideLayouts/slideLayout258.xml"/><Relationship Id="rId6" Type="http://schemas.openxmlformats.org/officeDocument/2006/relationships/slideLayout" Target="../slideLayouts/slideLayout259.xml"/><Relationship Id="rId7" Type="http://schemas.openxmlformats.org/officeDocument/2006/relationships/slideLayout" Target="../slideLayouts/slideLayout260.xml"/><Relationship Id="rId8" Type="http://schemas.openxmlformats.org/officeDocument/2006/relationships/slideLayout" Target="../slideLayouts/slideLayout261.xml"/><Relationship Id="rId9" Type="http://schemas.openxmlformats.org/officeDocument/2006/relationships/slideLayout" Target="../slideLayouts/slideLayout262.xml"/><Relationship Id="rId10" Type="http://schemas.openxmlformats.org/officeDocument/2006/relationships/slideLayout" Target="../slideLayouts/slideLayout263.xml"/></Relationships>
</file>

<file path=ppt/slideMasters/_rels/slideMaster25.xml.rels><?xml version="1.0" encoding="UTF-8" standalone="yes"?>
<Relationships xmlns="http://schemas.openxmlformats.org/package/2006/relationships"><Relationship Id="rId11" Type="http://schemas.openxmlformats.org/officeDocument/2006/relationships/slideLayout" Target="../slideLayouts/slideLayout275.xml"/><Relationship Id="rId12" Type="http://schemas.openxmlformats.org/officeDocument/2006/relationships/theme" Target="../theme/theme25.xml"/><Relationship Id="rId1" Type="http://schemas.openxmlformats.org/officeDocument/2006/relationships/slideLayout" Target="../slideLayouts/slideLayout265.xml"/><Relationship Id="rId2" Type="http://schemas.openxmlformats.org/officeDocument/2006/relationships/slideLayout" Target="../slideLayouts/slideLayout266.xml"/><Relationship Id="rId3" Type="http://schemas.openxmlformats.org/officeDocument/2006/relationships/slideLayout" Target="../slideLayouts/slideLayout267.xml"/><Relationship Id="rId4" Type="http://schemas.openxmlformats.org/officeDocument/2006/relationships/slideLayout" Target="../slideLayouts/slideLayout268.xml"/><Relationship Id="rId5" Type="http://schemas.openxmlformats.org/officeDocument/2006/relationships/slideLayout" Target="../slideLayouts/slideLayout269.xml"/><Relationship Id="rId6" Type="http://schemas.openxmlformats.org/officeDocument/2006/relationships/slideLayout" Target="../slideLayouts/slideLayout270.xml"/><Relationship Id="rId7" Type="http://schemas.openxmlformats.org/officeDocument/2006/relationships/slideLayout" Target="../slideLayouts/slideLayout271.xml"/><Relationship Id="rId8" Type="http://schemas.openxmlformats.org/officeDocument/2006/relationships/slideLayout" Target="../slideLayouts/slideLayout272.xml"/><Relationship Id="rId9" Type="http://schemas.openxmlformats.org/officeDocument/2006/relationships/slideLayout" Target="../slideLayouts/slideLayout273.xml"/><Relationship Id="rId10" Type="http://schemas.openxmlformats.org/officeDocument/2006/relationships/slideLayout" Target="../slideLayouts/slideLayout274.xml"/></Relationships>
</file>

<file path=ppt/slideMasters/_rels/slideMaster26.xml.rels><?xml version="1.0" encoding="UTF-8" standalone="yes"?>
<Relationships xmlns="http://schemas.openxmlformats.org/package/2006/relationships"><Relationship Id="rId11" Type="http://schemas.openxmlformats.org/officeDocument/2006/relationships/slideLayout" Target="../slideLayouts/slideLayout286.xml"/><Relationship Id="rId12" Type="http://schemas.openxmlformats.org/officeDocument/2006/relationships/theme" Target="../theme/theme26.xml"/><Relationship Id="rId1" Type="http://schemas.openxmlformats.org/officeDocument/2006/relationships/slideLayout" Target="../slideLayouts/slideLayout276.xml"/><Relationship Id="rId2" Type="http://schemas.openxmlformats.org/officeDocument/2006/relationships/slideLayout" Target="../slideLayouts/slideLayout277.xml"/><Relationship Id="rId3" Type="http://schemas.openxmlformats.org/officeDocument/2006/relationships/slideLayout" Target="../slideLayouts/slideLayout278.xml"/><Relationship Id="rId4" Type="http://schemas.openxmlformats.org/officeDocument/2006/relationships/slideLayout" Target="../slideLayouts/slideLayout279.xml"/><Relationship Id="rId5" Type="http://schemas.openxmlformats.org/officeDocument/2006/relationships/slideLayout" Target="../slideLayouts/slideLayout280.xml"/><Relationship Id="rId6" Type="http://schemas.openxmlformats.org/officeDocument/2006/relationships/slideLayout" Target="../slideLayouts/slideLayout281.xml"/><Relationship Id="rId7" Type="http://schemas.openxmlformats.org/officeDocument/2006/relationships/slideLayout" Target="../slideLayouts/slideLayout282.xml"/><Relationship Id="rId8" Type="http://schemas.openxmlformats.org/officeDocument/2006/relationships/slideLayout" Target="../slideLayouts/slideLayout283.xml"/><Relationship Id="rId9" Type="http://schemas.openxmlformats.org/officeDocument/2006/relationships/slideLayout" Target="../slideLayouts/slideLayout284.xml"/><Relationship Id="rId10" Type="http://schemas.openxmlformats.org/officeDocument/2006/relationships/slideLayout" Target="../slideLayouts/slideLayout285.xml"/></Relationships>
</file>

<file path=ppt/slideMasters/_rels/slideMaster27.xml.rels><?xml version="1.0" encoding="UTF-8" standalone="yes"?>
<Relationships xmlns="http://schemas.openxmlformats.org/package/2006/relationships"><Relationship Id="rId11" Type="http://schemas.openxmlformats.org/officeDocument/2006/relationships/slideLayout" Target="../slideLayouts/slideLayout297.xml"/><Relationship Id="rId12" Type="http://schemas.openxmlformats.org/officeDocument/2006/relationships/theme" Target="../theme/theme27.xml"/><Relationship Id="rId1" Type="http://schemas.openxmlformats.org/officeDocument/2006/relationships/slideLayout" Target="../slideLayouts/slideLayout287.xml"/><Relationship Id="rId2" Type="http://schemas.openxmlformats.org/officeDocument/2006/relationships/slideLayout" Target="../slideLayouts/slideLayout288.xml"/><Relationship Id="rId3" Type="http://schemas.openxmlformats.org/officeDocument/2006/relationships/slideLayout" Target="../slideLayouts/slideLayout289.xml"/><Relationship Id="rId4" Type="http://schemas.openxmlformats.org/officeDocument/2006/relationships/slideLayout" Target="../slideLayouts/slideLayout290.xml"/><Relationship Id="rId5" Type="http://schemas.openxmlformats.org/officeDocument/2006/relationships/slideLayout" Target="../slideLayouts/slideLayout291.xml"/><Relationship Id="rId6" Type="http://schemas.openxmlformats.org/officeDocument/2006/relationships/slideLayout" Target="../slideLayouts/slideLayout292.xml"/><Relationship Id="rId7" Type="http://schemas.openxmlformats.org/officeDocument/2006/relationships/slideLayout" Target="../slideLayouts/slideLayout293.xml"/><Relationship Id="rId8" Type="http://schemas.openxmlformats.org/officeDocument/2006/relationships/slideLayout" Target="../slideLayouts/slideLayout294.xml"/><Relationship Id="rId9" Type="http://schemas.openxmlformats.org/officeDocument/2006/relationships/slideLayout" Target="../slideLayouts/slideLayout295.xml"/><Relationship Id="rId10" Type="http://schemas.openxmlformats.org/officeDocument/2006/relationships/slideLayout" Target="../slideLayouts/slideLayout296.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4.xml"/><Relationship Id="rId12" Type="http://schemas.openxmlformats.org/officeDocument/2006/relationships/theme" Target="../theme/theme4.xml"/><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 Id="rId9" Type="http://schemas.openxmlformats.org/officeDocument/2006/relationships/slideLayout" Target="../slideLayouts/slideLayout42.xml"/><Relationship Id="rId10"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5.xml"/><Relationship Id="rId12" Type="http://schemas.openxmlformats.org/officeDocument/2006/relationships/theme" Target="../theme/theme5.xml"/><Relationship Id="rId1" Type="http://schemas.openxmlformats.org/officeDocument/2006/relationships/slideLayout" Target="../slideLayouts/slideLayout45.xml"/><Relationship Id="rId2" Type="http://schemas.openxmlformats.org/officeDocument/2006/relationships/slideLayout" Target="../slideLayouts/slideLayout46.xml"/><Relationship Id="rId3" Type="http://schemas.openxmlformats.org/officeDocument/2006/relationships/slideLayout" Target="../slideLayouts/slideLayout47.xml"/><Relationship Id="rId4" Type="http://schemas.openxmlformats.org/officeDocument/2006/relationships/slideLayout" Target="../slideLayouts/slideLayout48.xml"/><Relationship Id="rId5" Type="http://schemas.openxmlformats.org/officeDocument/2006/relationships/slideLayout" Target="../slideLayouts/slideLayout49.xml"/><Relationship Id="rId6" Type="http://schemas.openxmlformats.org/officeDocument/2006/relationships/slideLayout" Target="../slideLayouts/slideLayout50.xml"/><Relationship Id="rId7" Type="http://schemas.openxmlformats.org/officeDocument/2006/relationships/slideLayout" Target="../slideLayouts/slideLayout51.xml"/><Relationship Id="rId8" Type="http://schemas.openxmlformats.org/officeDocument/2006/relationships/slideLayout" Target="../slideLayouts/slideLayout52.xml"/><Relationship Id="rId9" Type="http://schemas.openxmlformats.org/officeDocument/2006/relationships/slideLayout" Target="../slideLayouts/slideLayout53.xml"/><Relationship Id="rId10"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66.xml"/><Relationship Id="rId12" Type="http://schemas.openxmlformats.org/officeDocument/2006/relationships/theme" Target="../theme/theme6.xml"/><Relationship Id="rId1" Type="http://schemas.openxmlformats.org/officeDocument/2006/relationships/slideLayout" Target="../slideLayouts/slideLayout56.xml"/><Relationship Id="rId2" Type="http://schemas.openxmlformats.org/officeDocument/2006/relationships/slideLayout" Target="../slideLayouts/slideLayout57.xml"/><Relationship Id="rId3" Type="http://schemas.openxmlformats.org/officeDocument/2006/relationships/slideLayout" Target="../slideLayouts/slideLayout58.xml"/><Relationship Id="rId4" Type="http://schemas.openxmlformats.org/officeDocument/2006/relationships/slideLayout" Target="../slideLayouts/slideLayout59.xml"/><Relationship Id="rId5" Type="http://schemas.openxmlformats.org/officeDocument/2006/relationships/slideLayout" Target="../slideLayouts/slideLayout60.xml"/><Relationship Id="rId6" Type="http://schemas.openxmlformats.org/officeDocument/2006/relationships/slideLayout" Target="../slideLayouts/slideLayout61.xml"/><Relationship Id="rId7" Type="http://schemas.openxmlformats.org/officeDocument/2006/relationships/slideLayout" Target="../slideLayouts/slideLayout62.xml"/><Relationship Id="rId8" Type="http://schemas.openxmlformats.org/officeDocument/2006/relationships/slideLayout" Target="../slideLayouts/slideLayout63.xml"/><Relationship Id="rId9" Type="http://schemas.openxmlformats.org/officeDocument/2006/relationships/slideLayout" Target="../slideLayouts/slideLayout64.xml"/><Relationship Id="rId10" Type="http://schemas.openxmlformats.org/officeDocument/2006/relationships/slideLayout" Target="../slideLayouts/slideLayout65.xml"/></Relationships>
</file>

<file path=ppt/slideMasters/_rels/slideMaster7.xml.rels><?xml version="1.0" encoding="UTF-8" standalone="yes"?>
<Relationships xmlns="http://schemas.openxmlformats.org/package/2006/relationships"><Relationship Id="rId11" Type="http://schemas.openxmlformats.org/officeDocument/2006/relationships/slideLayout" Target="../slideLayouts/slideLayout77.xml"/><Relationship Id="rId12" Type="http://schemas.openxmlformats.org/officeDocument/2006/relationships/theme" Target="../theme/theme7.xml"/><Relationship Id="rId1" Type="http://schemas.openxmlformats.org/officeDocument/2006/relationships/slideLayout" Target="../slideLayouts/slideLayout67.xml"/><Relationship Id="rId2" Type="http://schemas.openxmlformats.org/officeDocument/2006/relationships/slideLayout" Target="../slideLayouts/slideLayout68.xml"/><Relationship Id="rId3" Type="http://schemas.openxmlformats.org/officeDocument/2006/relationships/slideLayout" Target="../slideLayouts/slideLayout69.xml"/><Relationship Id="rId4" Type="http://schemas.openxmlformats.org/officeDocument/2006/relationships/slideLayout" Target="../slideLayouts/slideLayout70.xml"/><Relationship Id="rId5" Type="http://schemas.openxmlformats.org/officeDocument/2006/relationships/slideLayout" Target="../slideLayouts/slideLayout71.xml"/><Relationship Id="rId6" Type="http://schemas.openxmlformats.org/officeDocument/2006/relationships/slideLayout" Target="../slideLayouts/slideLayout72.xml"/><Relationship Id="rId7" Type="http://schemas.openxmlformats.org/officeDocument/2006/relationships/slideLayout" Target="../slideLayouts/slideLayout73.xml"/><Relationship Id="rId8" Type="http://schemas.openxmlformats.org/officeDocument/2006/relationships/slideLayout" Target="../slideLayouts/slideLayout74.xml"/><Relationship Id="rId9" Type="http://schemas.openxmlformats.org/officeDocument/2006/relationships/slideLayout" Target="../slideLayouts/slideLayout75.xml"/><Relationship Id="rId10" Type="http://schemas.openxmlformats.org/officeDocument/2006/relationships/slideLayout" Target="../slideLayouts/slideLayout76.xml"/></Relationships>
</file>

<file path=ppt/slideMasters/_rels/slideMaster8.xml.rels><?xml version="1.0" encoding="UTF-8" standalone="yes"?>
<Relationships xmlns="http://schemas.openxmlformats.org/package/2006/relationships"><Relationship Id="rId11" Type="http://schemas.openxmlformats.org/officeDocument/2006/relationships/slideLayout" Target="../slideLayouts/slideLayout88.xml"/><Relationship Id="rId12" Type="http://schemas.openxmlformats.org/officeDocument/2006/relationships/theme" Target="../theme/theme8.xml"/><Relationship Id="rId1" Type="http://schemas.openxmlformats.org/officeDocument/2006/relationships/slideLayout" Target="../slideLayouts/slideLayout78.xml"/><Relationship Id="rId2" Type="http://schemas.openxmlformats.org/officeDocument/2006/relationships/slideLayout" Target="../slideLayouts/slideLayout79.xml"/><Relationship Id="rId3" Type="http://schemas.openxmlformats.org/officeDocument/2006/relationships/slideLayout" Target="../slideLayouts/slideLayout80.xml"/><Relationship Id="rId4" Type="http://schemas.openxmlformats.org/officeDocument/2006/relationships/slideLayout" Target="../slideLayouts/slideLayout81.xml"/><Relationship Id="rId5" Type="http://schemas.openxmlformats.org/officeDocument/2006/relationships/slideLayout" Target="../slideLayouts/slideLayout82.xml"/><Relationship Id="rId6" Type="http://schemas.openxmlformats.org/officeDocument/2006/relationships/slideLayout" Target="../slideLayouts/slideLayout83.xml"/><Relationship Id="rId7" Type="http://schemas.openxmlformats.org/officeDocument/2006/relationships/slideLayout" Target="../slideLayouts/slideLayout84.xml"/><Relationship Id="rId8" Type="http://schemas.openxmlformats.org/officeDocument/2006/relationships/slideLayout" Target="../slideLayouts/slideLayout85.xml"/><Relationship Id="rId9" Type="http://schemas.openxmlformats.org/officeDocument/2006/relationships/slideLayout" Target="../slideLayouts/slideLayout86.xml"/><Relationship Id="rId10" Type="http://schemas.openxmlformats.org/officeDocument/2006/relationships/slideLayout" Target="../slideLayouts/slideLayout87.xml"/></Relationships>
</file>

<file path=ppt/slideMasters/_rels/slideMaster9.xml.rels><?xml version="1.0" encoding="UTF-8" standalone="yes"?>
<Relationships xmlns="http://schemas.openxmlformats.org/package/2006/relationships"><Relationship Id="rId11" Type="http://schemas.openxmlformats.org/officeDocument/2006/relationships/slideLayout" Target="../slideLayouts/slideLayout99.xml"/><Relationship Id="rId12" Type="http://schemas.openxmlformats.org/officeDocument/2006/relationships/theme" Target="../theme/theme9.xml"/><Relationship Id="rId1" Type="http://schemas.openxmlformats.org/officeDocument/2006/relationships/slideLayout" Target="../slideLayouts/slideLayout89.xml"/><Relationship Id="rId2" Type="http://schemas.openxmlformats.org/officeDocument/2006/relationships/slideLayout" Target="../slideLayouts/slideLayout90.xml"/><Relationship Id="rId3" Type="http://schemas.openxmlformats.org/officeDocument/2006/relationships/slideLayout" Target="../slideLayouts/slideLayout91.xml"/><Relationship Id="rId4" Type="http://schemas.openxmlformats.org/officeDocument/2006/relationships/slideLayout" Target="../slideLayouts/slideLayout92.xml"/><Relationship Id="rId5" Type="http://schemas.openxmlformats.org/officeDocument/2006/relationships/slideLayout" Target="../slideLayouts/slideLayout93.xml"/><Relationship Id="rId6" Type="http://schemas.openxmlformats.org/officeDocument/2006/relationships/slideLayout" Target="../slideLayouts/slideLayout94.xml"/><Relationship Id="rId7" Type="http://schemas.openxmlformats.org/officeDocument/2006/relationships/slideLayout" Target="../slideLayouts/slideLayout95.xml"/><Relationship Id="rId8" Type="http://schemas.openxmlformats.org/officeDocument/2006/relationships/slideLayout" Target="../slideLayouts/slideLayout96.xml"/><Relationship Id="rId9" Type="http://schemas.openxmlformats.org/officeDocument/2006/relationships/slideLayout" Target="../slideLayouts/slideLayout97.xml"/><Relationship Id="rId10"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1270000" y="444500"/>
            <a:ext cx="10464800" cy="433070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0" tIns="0" rIns="0" bIns="0" numCol="1" anchor="t" anchorCtr="0" compatLnSpc="1">
            <a:prstTxWarp prst="textNoShape">
              <a:avLst/>
            </a:prstTxWarp>
          </a:bodyPr>
          <a:lstStyle/>
          <a:p>
            <a:pPr lvl="0"/>
            <a:r>
              <a:rPr lang="en-US">
                <a:sym typeface="Calibri" charset="0"/>
              </a:rPr>
              <a:t>Click to edit Master title style</a:t>
            </a:r>
          </a:p>
        </p:txBody>
      </p:sp>
      <p:sp>
        <p:nvSpPr>
          <p:cNvPr id="1026" name="Rectangle 2"/>
          <p:cNvSpPr>
            <a:spLocks noGrp="1" noChangeArrowheads="1"/>
          </p:cNvSpPr>
          <p:nvPr>
            <p:ph type="body" idx="1"/>
          </p:nvPr>
        </p:nvSpPr>
        <p:spPr bwMode="auto">
          <a:xfrm>
            <a:off x="1270000" y="1993900"/>
            <a:ext cx="10464800" cy="775970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50800" tIns="50800" rIns="50800" bIns="50800" numCol="1" anchor="t" anchorCtr="0" compatLnSpc="1">
            <a:prstTxWarp prst="textNoShape">
              <a:avLst/>
            </a:prstTxWarp>
          </a:bodyPr>
          <a:lstStyle/>
          <a:p>
            <a:pPr lvl="0"/>
            <a:r>
              <a:rPr lang="en-US">
                <a:sym typeface="Calibri" charset="0"/>
              </a:rPr>
              <a:t>Click to edit Master text styles</a:t>
            </a:r>
          </a:p>
          <a:p>
            <a:pPr lvl="1"/>
            <a:r>
              <a:rPr lang="en-US">
                <a:sym typeface="Calibri" charset="0"/>
              </a:rPr>
              <a:t>Second level</a:t>
            </a:r>
          </a:p>
          <a:p>
            <a:pPr lvl="2"/>
            <a:r>
              <a:rPr lang="en-US">
                <a:sym typeface="Calibri" charset="0"/>
              </a:rPr>
              <a:t>Third level</a:t>
            </a:r>
          </a:p>
          <a:p>
            <a:pPr lvl="3"/>
            <a:r>
              <a:rPr lang="en-US">
                <a:sym typeface="Calibri" charset="0"/>
              </a:rPr>
              <a:t>Fourth level</a:t>
            </a:r>
          </a:p>
          <a:p>
            <a:pPr lvl="4"/>
            <a:r>
              <a:rPr 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Lst>
  <p:transition/>
  <p:txStyles>
    <p:titleStyle>
      <a:lvl1pPr algn="ctr" rtl="0" eaLnBrk="0" fontAlgn="base" hangingPunct="0">
        <a:spcBef>
          <a:spcPct val="0"/>
        </a:spcBef>
        <a:spcAft>
          <a:spcPct val="0"/>
        </a:spcAft>
        <a:defRPr sz="7200">
          <a:solidFill>
            <a:schemeClr val="tx1"/>
          </a:solidFill>
          <a:latin typeface="+mj-lt"/>
          <a:ea typeface="+mj-ea"/>
          <a:cs typeface="+mj-cs"/>
          <a:sym typeface="Calibri" charset="0"/>
        </a:defRPr>
      </a:lvl1pPr>
      <a:lvl2pPr algn="ctr" rtl="0" eaLnBrk="0" fontAlgn="base" hangingPunct="0">
        <a:spcBef>
          <a:spcPct val="0"/>
        </a:spcBef>
        <a:spcAft>
          <a:spcPct val="0"/>
        </a:spcAft>
        <a:defRPr sz="7200">
          <a:solidFill>
            <a:schemeClr val="tx1"/>
          </a:solidFill>
          <a:latin typeface="Calibri" charset="0"/>
          <a:ea typeface="Heiti SC Light" charset="0"/>
          <a:cs typeface="Heiti SC Light" charset="0"/>
          <a:sym typeface="Calibri" charset="0"/>
        </a:defRPr>
      </a:lvl2pPr>
      <a:lvl3pPr algn="ctr" rtl="0" eaLnBrk="0" fontAlgn="base" hangingPunct="0">
        <a:spcBef>
          <a:spcPct val="0"/>
        </a:spcBef>
        <a:spcAft>
          <a:spcPct val="0"/>
        </a:spcAft>
        <a:defRPr sz="7200">
          <a:solidFill>
            <a:schemeClr val="tx1"/>
          </a:solidFill>
          <a:latin typeface="Calibri" charset="0"/>
          <a:ea typeface="Heiti SC Light" charset="0"/>
          <a:cs typeface="Heiti SC Light" charset="0"/>
          <a:sym typeface="Calibri" charset="0"/>
        </a:defRPr>
      </a:lvl3pPr>
      <a:lvl4pPr algn="ctr" rtl="0" eaLnBrk="0" fontAlgn="base" hangingPunct="0">
        <a:spcBef>
          <a:spcPct val="0"/>
        </a:spcBef>
        <a:spcAft>
          <a:spcPct val="0"/>
        </a:spcAft>
        <a:defRPr sz="7200">
          <a:solidFill>
            <a:schemeClr val="tx1"/>
          </a:solidFill>
          <a:latin typeface="Calibri" charset="0"/>
          <a:ea typeface="Heiti SC Light" charset="0"/>
          <a:cs typeface="Heiti SC Light" charset="0"/>
          <a:sym typeface="Calibri" charset="0"/>
        </a:defRPr>
      </a:lvl4pPr>
      <a:lvl5pPr algn="ctr" rtl="0" eaLnBrk="0" fontAlgn="base" hangingPunct="0">
        <a:spcBef>
          <a:spcPct val="0"/>
        </a:spcBef>
        <a:spcAft>
          <a:spcPct val="0"/>
        </a:spcAft>
        <a:defRPr sz="7200">
          <a:solidFill>
            <a:schemeClr val="tx1"/>
          </a:solidFill>
          <a:latin typeface="Calibri" charset="0"/>
          <a:ea typeface="Heiti SC Light" charset="0"/>
          <a:cs typeface="Heiti SC Light" charset="0"/>
          <a:sym typeface="Calibri" charset="0"/>
        </a:defRPr>
      </a:lvl5pPr>
      <a:lvl6pPr marL="457200" algn="ctr" rtl="0" fontAlgn="base">
        <a:spcBef>
          <a:spcPct val="0"/>
        </a:spcBef>
        <a:spcAft>
          <a:spcPct val="0"/>
        </a:spcAft>
        <a:defRPr sz="7200">
          <a:solidFill>
            <a:schemeClr val="tx1"/>
          </a:solidFill>
          <a:latin typeface="Calibri" charset="0"/>
          <a:ea typeface="Heiti SC Light" charset="0"/>
          <a:cs typeface="Heiti SC Light" charset="0"/>
          <a:sym typeface="Calibri" charset="0"/>
        </a:defRPr>
      </a:lvl6pPr>
      <a:lvl7pPr marL="914400" algn="ctr" rtl="0" fontAlgn="base">
        <a:spcBef>
          <a:spcPct val="0"/>
        </a:spcBef>
        <a:spcAft>
          <a:spcPct val="0"/>
        </a:spcAft>
        <a:defRPr sz="7200">
          <a:solidFill>
            <a:schemeClr val="tx1"/>
          </a:solidFill>
          <a:latin typeface="Calibri" charset="0"/>
          <a:ea typeface="Heiti SC Light" charset="0"/>
          <a:cs typeface="Heiti SC Light" charset="0"/>
          <a:sym typeface="Calibri" charset="0"/>
        </a:defRPr>
      </a:lvl7pPr>
      <a:lvl8pPr marL="1371600" algn="ctr" rtl="0" fontAlgn="base">
        <a:spcBef>
          <a:spcPct val="0"/>
        </a:spcBef>
        <a:spcAft>
          <a:spcPct val="0"/>
        </a:spcAft>
        <a:defRPr sz="7200">
          <a:solidFill>
            <a:schemeClr val="tx1"/>
          </a:solidFill>
          <a:latin typeface="Calibri" charset="0"/>
          <a:ea typeface="Heiti SC Light" charset="0"/>
          <a:cs typeface="Heiti SC Light" charset="0"/>
          <a:sym typeface="Calibri" charset="0"/>
        </a:defRPr>
      </a:lvl8pPr>
      <a:lvl9pPr marL="1828800" algn="ctr" rtl="0" fontAlgn="base">
        <a:spcBef>
          <a:spcPct val="0"/>
        </a:spcBef>
        <a:spcAft>
          <a:spcPct val="0"/>
        </a:spcAft>
        <a:defRPr sz="7200">
          <a:solidFill>
            <a:schemeClr val="tx1"/>
          </a:solidFill>
          <a:latin typeface="Calibri" charset="0"/>
          <a:ea typeface="Heiti SC Light" charset="0"/>
          <a:cs typeface="Heiti SC Light" charset="0"/>
          <a:sym typeface="Calibri" charset="0"/>
        </a:defRPr>
      </a:lvl9pPr>
    </p:titleStyle>
    <p:bodyStyle>
      <a:lvl1pPr marL="342900" indent="-342900" algn="l" rtl="0" eaLnBrk="0" fontAlgn="base" hangingPunct="0">
        <a:spcBef>
          <a:spcPts val="2400"/>
        </a:spcBef>
        <a:spcAft>
          <a:spcPct val="0"/>
        </a:spcAft>
        <a:buClr>
          <a:srgbClr val="000000"/>
        </a:buClr>
        <a:buSzPct val="100000"/>
        <a:buFont typeface="Calibri" charset="0"/>
        <a:buChar char="•"/>
        <a:defRPr sz="3600">
          <a:solidFill>
            <a:schemeClr val="tx1"/>
          </a:solidFill>
          <a:latin typeface="+mn-lt"/>
          <a:ea typeface="+mn-ea"/>
          <a:cs typeface="+mn-cs"/>
          <a:sym typeface="Calibri" charset="0"/>
        </a:defRPr>
      </a:lvl1pPr>
      <a:lvl2pPr marL="692150" indent="-285750" algn="l" rtl="0" eaLnBrk="0" fontAlgn="base" hangingPunct="0">
        <a:spcBef>
          <a:spcPts val="2400"/>
        </a:spcBef>
        <a:spcAft>
          <a:spcPct val="0"/>
        </a:spcAft>
        <a:buClr>
          <a:srgbClr val="000000"/>
        </a:buClr>
        <a:buSzPct val="100000"/>
        <a:buFont typeface="Calibri" charset="0"/>
        <a:buChar char="•"/>
        <a:defRPr sz="3600">
          <a:solidFill>
            <a:schemeClr val="tx1"/>
          </a:solidFill>
          <a:latin typeface="+mn-lt"/>
          <a:ea typeface="+mn-ea"/>
          <a:cs typeface="+mn-cs"/>
          <a:sym typeface="Calibri" charset="0"/>
        </a:defRPr>
      </a:lvl2pPr>
      <a:lvl3pPr marL="1092200" indent="-228600" algn="l" rtl="0" eaLnBrk="0" fontAlgn="base" hangingPunct="0">
        <a:spcBef>
          <a:spcPts val="2400"/>
        </a:spcBef>
        <a:spcAft>
          <a:spcPct val="0"/>
        </a:spcAft>
        <a:buClr>
          <a:srgbClr val="000000"/>
        </a:buClr>
        <a:buSzPct val="100000"/>
        <a:buFont typeface="Calibri" charset="0"/>
        <a:buChar char="•"/>
        <a:defRPr sz="3600">
          <a:solidFill>
            <a:schemeClr val="tx1"/>
          </a:solidFill>
          <a:latin typeface="+mn-lt"/>
          <a:ea typeface="+mn-ea"/>
          <a:cs typeface="+mn-cs"/>
          <a:sym typeface="Calibri" charset="0"/>
        </a:defRPr>
      </a:lvl3pPr>
      <a:lvl4pPr marL="1549400" indent="-228600" algn="l" rtl="0" eaLnBrk="0" fontAlgn="base" hangingPunct="0">
        <a:spcBef>
          <a:spcPts val="2400"/>
        </a:spcBef>
        <a:spcAft>
          <a:spcPct val="0"/>
        </a:spcAft>
        <a:buClr>
          <a:srgbClr val="000000"/>
        </a:buClr>
        <a:buSzPct val="100000"/>
        <a:buFont typeface="Calibri" charset="0"/>
        <a:buChar char="•"/>
        <a:defRPr sz="3600">
          <a:solidFill>
            <a:schemeClr val="tx1"/>
          </a:solidFill>
          <a:latin typeface="+mn-lt"/>
          <a:ea typeface="+mn-ea"/>
          <a:cs typeface="+mn-cs"/>
          <a:sym typeface="Calibri" charset="0"/>
        </a:defRPr>
      </a:lvl4pPr>
      <a:lvl5pPr marL="2006600" indent="-228600" algn="l" rtl="0" eaLnBrk="0" fontAlgn="base" hangingPunct="0">
        <a:spcBef>
          <a:spcPts val="2400"/>
        </a:spcBef>
        <a:spcAft>
          <a:spcPct val="0"/>
        </a:spcAft>
        <a:buClr>
          <a:srgbClr val="000000"/>
        </a:buClr>
        <a:buSzPct val="100000"/>
        <a:buFont typeface="Calibri" charset="0"/>
        <a:buChar char="•"/>
        <a:defRPr sz="3600">
          <a:solidFill>
            <a:schemeClr val="tx1"/>
          </a:solidFill>
          <a:latin typeface="+mn-lt"/>
          <a:ea typeface="+mn-ea"/>
          <a:cs typeface="+mn-cs"/>
          <a:sym typeface="Calibri" charset="0"/>
        </a:defRPr>
      </a:lvl5pPr>
      <a:lvl6pPr marL="2463800" indent="-228600" algn="l" rtl="0" fontAlgn="base">
        <a:spcBef>
          <a:spcPts val="2400"/>
        </a:spcBef>
        <a:spcAft>
          <a:spcPct val="0"/>
        </a:spcAft>
        <a:buClr>
          <a:srgbClr val="000000"/>
        </a:buClr>
        <a:buSzPct val="100000"/>
        <a:buFont typeface="Calibri" charset="0"/>
        <a:buChar char="•"/>
        <a:defRPr sz="3600">
          <a:solidFill>
            <a:schemeClr val="tx1"/>
          </a:solidFill>
          <a:latin typeface="+mn-lt"/>
          <a:ea typeface="+mn-ea"/>
          <a:cs typeface="+mn-cs"/>
          <a:sym typeface="Calibri" charset="0"/>
        </a:defRPr>
      </a:lvl6pPr>
      <a:lvl7pPr marL="2921000" indent="-228600" algn="l" rtl="0" fontAlgn="base">
        <a:spcBef>
          <a:spcPts val="2400"/>
        </a:spcBef>
        <a:spcAft>
          <a:spcPct val="0"/>
        </a:spcAft>
        <a:buClr>
          <a:srgbClr val="000000"/>
        </a:buClr>
        <a:buSzPct val="100000"/>
        <a:buFont typeface="Calibri" charset="0"/>
        <a:buChar char="•"/>
        <a:defRPr sz="3600">
          <a:solidFill>
            <a:schemeClr val="tx1"/>
          </a:solidFill>
          <a:latin typeface="+mn-lt"/>
          <a:ea typeface="+mn-ea"/>
          <a:cs typeface="+mn-cs"/>
          <a:sym typeface="Calibri" charset="0"/>
        </a:defRPr>
      </a:lvl7pPr>
      <a:lvl8pPr marL="3378200" indent="-228600" algn="l" rtl="0" fontAlgn="base">
        <a:spcBef>
          <a:spcPts val="2400"/>
        </a:spcBef>
        <a:spcAft>
          <a:spcPct val="0"/>
        </a:spcAft>
        <a:buClr>
          <a:srgbClr val="000000"/>
        </a:buClr>
        <a:buSzPct val="100000"/>
        <a:buFont typeface="Calibri" charset="0"/>
        <a:buChar char="•"/>
        <a:defRPr sz="3600">
          <a:solidFill>
            <a:schemeClr val="tx1"/>
          </a:solidFill>
          <a:latin typeface="+mn-lt"/>
          <a:ea typeface="+mn-ea"/>
          <a:cs typeface="+mn-cs"/>
          <a:sym typeface="Calibri" charset="0"/>
        </a:defRPr>
      </a:lvl8pPr>
      <a:lvl9pPr marL="3835400" indent="-228600" algn="l" rtl="0" fontAlgn="base">
        <a:spcBef>
          <a:spcPts val="2400"/>
        </a:spcBef>
        <a:spcAft>
          <a:spcPct val="0"/>
        </a:spcAft>
        <a:buClr>
          <a:srgbClr val="000000"/>
        </a:buClr>
        <a:buSzPct val="100000"/>
        <a:buFont typeface="Calibri" charset="0"/>
        <a:buChar char="•"/>
        <a:defRPr sz="3600">
          <a:solidFill>
            <a:schemeClr val="tx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3" name="Rectangle 1"/>
          <p:cNvSpPr>
            <a:spLocks noGrp="1" noChangeArrowheads="1"/>
          </p:cNvSpPr>
          <p:nvPr>
            <p:ph type="title"/>
          </p:nvPr>
        </p:nvSpPr>
        <p:spPr bwMode="auto">
          <a:xfrm>
            <a:off x="1270000" y="239713"/>
            <a:ext cx="10464800" cy="2465387"/>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sp>
        <p:nvSpPr>
          <p:cNvPr id="13314" name="Rectangle 2"/>
          <p:cNvSpPr>
            <a:spLocks noGrp="1" noChangeArrowheads="1"/>
          </p:cNvSpPr>
          <p:nvPr>
            <p:ph type="body" idx="1"/>
          </p:nvPr>
        </p:nvSpPr>
        <p:spPr bwMode="auto">
          <a:xfrm>
            <a:off x="1270000" y="2705100"/>
            <a:ext cx="10464800" cy="5840413"/>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814" r:id="rId1"/>
    <p:sldLayoutId id="2147483815" r:id="rId2"/>
    <p:sldLayoutId id="2147483816" r:id="rId3"/>
    <p:sldLayoutId id="2147483817" r:id="rId4"/>
    <p:sldLayoutId id="2147483818" r:id="rId5"/>
    <p:sldLayoutId id="2147483819" r:id="rId6"/>
    <p:sldLayoutId id="2147483820" r:id="rId7"/>
    <p:sldLayoutId id="2147483821" r:id="rId8"/>
    <p:sldLayoutId id="2147483822" r:id="rId9"/>
    <p:sldLayoutId id="2147483823" r:id="rId10"/>
    <p:sldLayoutId id="2147483824"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2pPr>
      <a:lvl3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3pPr>
      <a:lvl4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4pPr>
      <a:lvl5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5pPr>
      <a:lvl6pPr marL="4572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6pPr>
      <a:lvl7pPr marL="9144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7pPr>
      <a:lvl8pPr marL="13716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8pPr>
      <a:lvl9pPr marL="18288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9pPr>
    </p:titleStyle>
    <p:bodyStyle>
      <a:lvl1pPr marL="787400" indent="-571500" algn="l" rtl="0" eaLnBrk="0" fontAlgn="base" hangingPunct="0">
        <a:spcBef>
          <a:spcPts val="24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1pPr>
      <a:lvl2pPr marL="1231900" indent="-571500" algn="l" rtl="0" eaLnBrk="0" fontAlgn="base" hangingPunct="0">
        <a:spcBef>
          <a:spcPts val="24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2pPr>
      <a:lvl3pPr marL="1676400" indent="-571500" algn="l" rtl="0" eaLnBrk="0" fontAlgn="base" hangingPunct="0">
        <a:spcBef>
          <a:spcPts val="24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3pPr>
      <a:lvl4pPr marL="2120900" indent="-571500" algn="l" rtl="0" eaLnBrk="0" fontAlgn="base" hangingPunct="0">
        <a:spcBef>
          <a:spcPts val="24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4pPr>
      <a:lvl5pPr marL="2565400" indent="-571500" algn="l" rtl="0" eaLnBrk="0" fontAlgn="base" hangingPunct="0">
        <a:spcBef>
          <a:spcPts val="24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5pPr>
      <a:lvl6pPr marL="3022600" indent="-571500" algn="l" rtl="0" fontAlgn="base">
        <a:spcBef>
          <a:spcPts val="24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6pPr>
      <a:lvl7pPr marL="3479800" indent="-571500" algn="l" rtl="0" fontAlgn="base">
        <a:spcBef>
          <a:spcPts val="24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7pPr>
      <a:lvl8pPr marL="3937000" indent="-571500" algn="l" rtl="0" fontAlgn="base">
        <a:spcBef>
          <a:spcPts val="24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8pPr>
      <a:lvl9pPr marL="4394200" indent="-571500" algn="l" rtl="0" fontAlgn="base">
        <a:spcBef>
          <a:spcPts val="24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7" name="Rectangle 1"/>
          <p:cNvSpPr>
            <a:spLocks noGrp="1" noChangeArrowheads="1"/>
          </p:cNvSpPr>
          <p:nvPr>
            <p:ph type="title"/>
          </p:nvPr>
        </p:nvSpPr>
        <p:spPr bwMode="auto">
          <a:xfrm>
            <a:off x="647700" y="390525"/>
            <a:ext cx="11709400" cy="162560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38100" tIns="38100" rIns="38100" bIns="38100" numCol="1" anchor="ctr" anchorCtr="0" compatLnSpc="1">
            <a:prstTxWarp prst="textNoShape">
              <a:avLst/>
            </a:prstTxWarp>
          </a:bodyPr>
          <a:lstStyle/>
          <a:p>
            <a:pPr lvl="0"/>
            <a:r>
              <a:rPr lang="en-US">
                <a:sym typeface="Calibri" charset="0"/>
              </a:rPr>
              <a:t>Click to edit Master title style</a:t>
            </a:r>
          </a:p>
        </p:txBody>
      </p:sp>
      <p:sp>
        <p:nvSpPr>
          <p:cNvPr id="14338" name="Rectangle 2"/>
          <p:cNvSpPr>
            <a:spLocks noGrp="1" noChangeArrowheads="1"/>
          </p:cNvSpPr>
          <p:nvPr>
            <p:ph type="body" idx="1"/>
          </p:nvPr>
        </p:nvSpPr>
        <p:spPr bwMode="auto">
          <a:xfrm>
            <a:off x="647700" y="2273300"/>
            <a:ext cx="11709400" cy="6435725"/>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38100" tIns="38100" rIns="38100" bIns="38100" numCol="1" anchor="t" anchorCtr="0" compatLnSpc="1">
            <a:prstTxWarp prst="textNoShape">
              <a:avLst/>
            </a:prstTxWarp>
          </a:bodyPr>
          <a:lstStyle/>
          <a:p>
            <a:pPr lvl="0"/>
            <a:r>
              <a:rPr lang="en-US">
                <a:sym typeface="Calibri" charset="0"/>
              </a:rPr>
              <a:t>Click to edit Master text styles</a:t>
            </a:r>
          </a:p>
          <a:p>
            <a:pPr lvl="1"/>
            <a:r>
              <a:rPr lang="en-US">
                <a:sym typeface="Calibri" charset="0"/>
              </a:rPr>
              <a:t>Second level</a:t>
            </a:r>
          </a:p>
          <a:p>
            <a:pPr lvl="2"/>
            <a:r>
              <a:rPr lang="en-US">
                <a:sym typeface="Calibri" charset="0"/>
              </a:rPr>
              <a:t>Third level</a:t>
            </a:r>
          </a:p>
          <a:p>
            <a:pPr lvl="3"/>
            <a:r>
              <a:rPr lang="en-US">
                <a:sym typeface="Calibri" charset="0"/>
              </a:rPr>
              <a:t>Fourth level</a:t>
            </a:r>
          </a:p>
          <a:p>
            <a:pPr lvl="4"/>
            <a:r>
              <a:rPr lang="en-US">
                <a:sym typeface="Calibri" charset="0"/>
              </a:rPr>
              <a:t>Fifth level</a:t>
            </a:r>
          </a:p>
        </p:txBody>
      </p:sp>
      <p:sp>
        <p:nvSpPr>
          <p:cNvPr id="14339" name="Text Box 3"/>
          <p:cNvSpPr txBox="1">
            <a:spLocks noGrp="1" noChangeArrowheads="1"/>
          </p:cNvSpPr>
          <p:nvPr>
            <p:ph type="sldNum" sz="quarter" idx="4"/>
          </p:nvPr>
        </p:nvSpPr>
        <p:spPr bwMode="auto">
          <a:xfrm>
            <a:off x="12058650" y="9236075"/>
            <a:ext cx="295275" cy="3175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none" lIns="91440" tIns="45720" rIns="91440" bIns="45720" numCol="1" anchor="ctr" anchorCtr="0" compatLnSpc="1">
            <a:prstTxWarp prst="textNoShape">
              <a:avLst/>
            </a:prstTxWarp>
          </a:bodyPr>
          <a:lstStyle>
            <a:lvl1pPr algn="r">
              <a:defRPr sz="1600">
                <a:solidFill>
                  <a:srgbClr val="878787"/>
                </a:solidFill>
                <a:latin typeface="Calibri" charset="0"/>
                <a:ea typeface="ＭＳ Ｐゴシック" charset="-128"/>
                <a:sym typeface="Calibri" charset="0"/>
              </a:defRPr>
            </a:lvl1pPr>
          </a:lstStyle>
          <a:p>
            <a:fld id="{D8BF957D-C799-7F44-AA19-1F8679EEF95B}"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 id="2147483831" r:id="rId7"/>
    <p:sldLayoutId id="2147483832" r:id="rId8"/>
    <p:sldLayoutId id="2147483833" r:id="rId9"/>
    <p:sldLayoutId id="2147483834" r:id="rId10"/>
    <p:sldLayoutId id="2147483835" r:id="rId11"/>
  </p:sldLayoutIdLst>
  <p:transition/>
  <p:hf hdr="0" ftr="0" dt="0"/>
  <p:txStyles>
    <p:titleStyle>
      <a:lvl1pPr algn="ctr" rtl="0" eaLnBrk="0" fontAlgn="base" hangingPunct="0">
        <a:spcBef>
          <a:spcPct val="0"/>
        </a:spcBef>
        <a:spcAft>
          <a:spcPct val="0"/>
        </a:spcAft>
        <a:defRPr sz="6200">
          <a:solidFill>
            <a:schemeClr val="tx1"/>
          </a:solidFill>
          <a:latin typeface="+mj-lt"/>
          <a:ea typeface="+mj-ea"/>
          <a:cs typeface="+mj-cs"/>
          <a:sym typeface="Calibri" charset="0"/>
        </a:defRPr>
      </a:lvl1pPr>
      <a:lvl2pPr algn="ctr" rtl="0" eaLnBrk="0" fontAlgn="base" hangingPunct="0">
        <a:spcBef>
          <a:spcPct val="0"/>
        </a:spcBef>
        <a:spcAft>
          <a:spcPct val="0"/>
        </a:spcAft>
        <a:defRPr sz="6200">
          <a:solidFill>
            <a:schemeClr val="tx1"/>
          </a:solidFill>
          <a:latin typeface="Calibri" charset="0"/>
          <a:ea typeface="Heiti SC Light" charset="0"/>
          <a:cs typeface="Heiti SC Light" charset="0"/>
          <a:sym typeface="Calibri" charset="0"/>
        </a:defRPr>
      </a:lvl2pPr>
      <a:lvl3pPr algn="ctr" rtl="0" eaLnBrk="0" fontAlgn="base" hangingPunct="0">
        <a:spcBef>
          <a:spcPct val="0"/>
        </a:spcBef>
        <a:spcAft>
          <a:spcPct val="0"/>
        </a:spcAft>
        <a:defRPr sz="6200">
          <a:solidFill>
            <a:schemeClr val="tx1"/>
          </a:solidFill>
          <a:latin typeface="Calibri" charset="0"/>
          <a:ea typeface="Heiti SC Light" charset="0"/>
          <a:cs typeface="Heiti SC Light" charset="0"/>
          <a:sym typeface="Calibri" charset="0"/>
        </a:defRPr>
      </a:lvl3pPr>
      <a:lvl4pPr algn="ctr" rtl="0" eaLnBrk="0" fontAlgn="base" hangingPunct="0">
        <a:spcBef>
          <a:spcPct val="0"/>
        </a:spcBef>
        <a:spcAft>
          <a:spcPct val="0"/>
        </a:spcAft>
        <a:defRPr sz="6200">
          <a:solidFill>
            <a:schemeClr val="tx1"/>
          </a:solidFill>
          <a:latin typeface="Calibri" charset="0"/>
          <a:ea typeface="Heiti SC Light" charset="0"/>
          <a:cs typeface="Heiti SC Light" charset="0"/>
          <a:sym typeface="Calibri" charset="0"/>
        </a:defRPr>
      </a:lvl4pPr>
      <a:lvl5pPr algn="ctr" rtl="0" eaLnBrk="0" fontAlgn="base" hangingPunct="0">
        <a:spcBef>
          <a:spcPct val="0"/>
        </a:spcBef>
        <a:spcAft>
          <a:spcPct val="0"/>
        </a:spcAft>
        <a:defRPr sz="6200">
          <a:solidFill>
            <a:schemeClr val="tx1"/>
          </a:solidFill>
          <a:latin typeface="Calibri" charset="0"/>
          <a:ea typeface="Heiti SC Light" charset="0"/>
          <a:cs typeface="Heiti SC Light" charset="0"/>
          <a:sym typeface="Calibri" charset="0"/>
        </a:defRPr>
      </a:lvl5pPr>
      <a:lvl6pPr marL="457200" algn="ctr" rtl="0" fontAlgn="base">
        <a:spcBef>
          <a:spcPct val="0"/>
        </a:spcBef>
        <a:spcAft>
          <a:spcPct val="0"/>
        </a:spcAft>
        <a:defRPr sz="6200">
          <a:solidFill>
            <a:schemeClr val="tx1"/>
          </a:solidFill>
          <a:latin typeface="Calibri" charset="0"/>
          <a:ea typeface="Heiti SC Light" charset="0"/>
          <a:cs typeface="Heiti SC Light" charset="0"/>
          <a:sym typeface="Calibri" charset="0"/>
        </a:defRPr>
      </a:lvl6pPr>
      <a:lvl7pPr marL="914400" algn="ctr" rtl="0" fontAlgn="base">
        <a:spcBef>
          <a:spcPct val="0"/>
        </a:spcBef>
        <a:spcAft>
          <a:spcPct val="0"/>
        </a:spcAft>
        <a:defRPr sz="6200">
          <a:solidFill>
            <a:schemeClr val="tx1"/>
          </a:solidFill>
          <a:latin typeface="Calibri" charset="0"/>
          <a:ea typeface="Heiti SC Light" charset="0"/>
          <a:cs typeface="Heiti SC Light" charset="0"/>
          <a:sym typeface="Calibri" charset="0"/>
        </a:defRPr>
      </a:lvl7pPr>
      <a:lvl8pPr marL="1371600" algn="ctr" rtl="0" fontAlgn="base">
        <a:spcBef>
          <a:spcPct val="0"/>
        </a:spcBef>
        <a:spcAft>
          <a:spcPct val="0"/>
        </a:spcAft>
        <a:defRPr sz="6200">
          <a:solidFill>
            <a:schemeClr val="tx1"/>
          </a:solidFill>
          <a:latin typeface="Calibri" charset="0"/>
          <a:ea typeface="Heiti SC Light" charset="0"/>
          <a:cs typeface="Heiti SC Light" charset="0"/>
          <a:sym typeface="Calibri" charset="0"/>
        </a:defRPr>
      </a:lvl8pPr>
      <a:lvl9pPr marL="1828800" algn="ctr" rtl="0" fontAlgn="base">
        <a:spcBef>
          <a:spcPct val="0"/>
        </a:spcBef>
        <a:spcAft>
          <a:spcPct val="0"/>
        </a:spcAft>
        <a:defRPr sz="6200">
          <a:solidFill>
            <a:schemeClr val="tx1"/>
          </a:solidFill>
          <a:latin typeface="Calibri" charset="0"/>
          <a:ea typeface="Heiti SC Light" charset="0"/>
          <a:cs typeface="Heiti SC Light" charset="0"/>
          <a:sym typeface="Calibri" charset="0"/>
        </a:defRPr>
      </a:lvl9pPr>
    </p:titleStyle>
    <p:bodyStyle>
      <a:lvl1pPr marL="342900" indent="-342900" algn="l" rtl="0" eaLnBrk="0" fontAlgn="base" hangingPunct="0">
        <a:spcBef>
          <a:spcPts val="1100"/>
        </a:spcBef>
        <a:spcAft>
          <a:spcPct val="0"/>
        </a:spcAft>
        <a:buClr>
          <a:srgbClr val="000000"/>
        </a:buClr>
        <a:buSzPct val="100000"/>
        <a:buFont typeface="Arial" charset="0"/>
        <a:buChar char="•"/>
        <a:defRPr sz="4400">
          <a:solidFill>
            <a:schemeClr val="tx1"/>
          </a:solidFill>
          <a:latin typeface="+mn-lt"/>
          <a:ea typeface="+mn-ea"/>
          <a:cs typeface="+mn-cs"/>
          <a:sym typeface="Calibri" charset="0"/>
        </a:defRPr>
      </a:lvl1pPr>
      <a:lvl2pPr marL="704850" indent="-285750" algn="l" rtl="0" eaLnBrk="0" fontAlgn="base" hangingPunct="0">
        <a:spcBef>
          <a:spcPts val="1000"/>
        </a:spcBef>
        <a:spcAft>
          <a:spcPct val="0"/>
        </a:spcAft>
        <a:buClr>
          <a:srgbClr val="000000"/>
        </a:buClr>
        <a:buSzPct val="100000"/>
        <a:buFont typeface="Arial" charset="0"/>
        <a:buChar char="–"/>
        <a:defRPr sz="3800">
          <a:solidFill>
            <a:schemeClr val="tx1"/>
          </a:solidFill>
          <a:latin typeface="+mn-lt"/>
          <a:ea typeface="+mn-ea"/>
          <a:cs typeface="+mn-cs"/>
          <a:sym typeface="Calibri" charset="0"/>
        </a:defRPr>
      </a:lvl2pPr>
      <a:lvl3pPr marL="1104900" indent="-228600" algn="l" rtl="0" eaLnBrk="0" fontAlgn="base" hangingPunct="0">
        <a:spcBef>
          <a:spcPts val="800"/>
        </a:spcBef>
        <a:spcAft>
          <a:spcPct val="0"/>
        </a:spcAft>
        <a:buClr>
          <a:srgbClr val="000000"/>
        </a:buClr>
        <a:buSzPct val="100000"/>
        <a:buFont typeface="Arial" charset="0"/>
        <a:buChar char="•"/>
        <a:defRPr sz="3400">
          <a:solidFill>
            <a:schemeClr val="tx1"/>
          </a:solidFill>
          <a:latin typeface="+mn-lt"/>
          <a:ea typeface="+mn-ea"/>
          <a:cs typeface="+mn-cs"/>
          <a:sym typeface="Calibri" charset="0"/>
        </a:defRPr>
      </a:lvl3pPr>
      <a:lvl4pPr marL="1562100"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4pPr>
      <a:lvl5pPr marL="2019300"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5pPr>
      <a:lvl6pPr marL="24765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6pPr>
      <a:lvl7pPr marL="29337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7pPr>
      <a:lvl8pPr marL="33909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8pPr>
      <a:lvl9pPr marL="38481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1" name="Rectangle 1"/>
          <p:cNvSpPr>
            <a:spLocks noGrp="1" noChangeArrowheads="1"/>
          </p:cNvSpPr>
          <p:nvPr>
            <p:ph type="title"/>
          </p:nvPr>
        </p:nvSpPr>
        <p:spPr bwMode="auto">
          <a:xfrm>
            <a:off x="647700" y="130175"/>
            <a:ext cx="11709400" cy="2144713"/>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50800" tIns="50800" rIns="108599" bIns="50800" numCol="1" anchor="ctr" anchorCtr="0" compatLnSpc="1">
            <a:prstTxWarp prst="textNoShape">
              <a:avLst/>
            </a:prstTxWarp>
          </a:bodyPr>
          <a:lstStyle/>
          <a:p>
            <a:pPr lvl="0"/>
            <a:r>
              <a:rPr lang="en-US">
                <a:sym typeface="Calibri" charset="0"/>
              </a:rPr>
              <a:t>Click to edit Master title style</a:t>
            </a:r>
          </a:p>
        </p:txBody>
      </p:sp>
      <p:sp>
        <p:nvSpPr>
          <p:cNvPr id="15362" name="Rectangle 2"/>
          <p:cNvSpPr>
            <a:spLocks noGrp="1" noChangeArrowheads="1"/>
          </p:cNvSpPr>
          <p:nvPr>
            <p:ph type="body" idx="1"/>
          </p:nvPr>
        </p:nvSpPr>
        <p:spPr bwMode="auto">
          <a:xfrm>
            <a:off x="647700" y="2273300"/>
            <a:ext cx="11709400" cy="748030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50800" tIns="50800" rIns="108599" bIns="50800" numCol="1" anchor="t" anchorCtr="0" compatLnSpc="1">
            <a:prstTxWarp prst="textNoShape">
              <a:avLst/>
            </a:prstTxWarp>
          </a:bodyPr>
          <a:lstStyle/>
          <a:p>
            <a:pPr lvl="0"/>
            <a:r>
              <a:rPr lang="en-US">
                <a:sym typeface="Calibri" charset="0"/>
              </a:rPr>
              <a:t>Click to edit Master text styles</a:t>
            </a:r>
          </a:p>
          <a:p>
            <a:pPr lvl="1"/>
            <a:r>
              <a:rPr lang="en-US">
                <a:sym typeface="Calibri" charset="0"/>
              </a:rPr>
              <a:t>Second level</a:t>
            </a:r>
          </a:p>
          <a:p>
            <a:pPr lvl="2"/>
            <a:r>
              <a:rPr lang="en-US">
                <a:sym typeface="Calibri" charset="0"/>
              </a:rPr>
              <a:t>Third level</a:t>
            </a:r>
          </a:p>
          <a:p>
            <a:pPr lvl="3"/>
            <a:r>
              <a:rPr lang="en-US">
                <a:sym typeface="Calibri" charset="0"/>
              </a:rPr>
              <a:t>Fourth level</a:t>
            </a:r>
          </a:p>
          <a:p>
            <a:pPr lvl="4"/>
            <a:r>
              <a:rPr 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836" r:id="rId1"/>
    <p:sldLayoutId id="2147483837" r:id="rId2"/>
    <p:sldLayoutId id="2147483838" r:id="rId3"/>
    <p:sldLayoutId id="2147483839" r:id="rId4"/>
    <p:sldLayoutId id="2147483840" r:id="rId5"/>
    <p:sldLayoutId id="2147483841" r:id="rId6"/>
    <p:sldLayoutId id="2147483842" r:id="rId7"/>
    <p:sldLayoutId id="2147483843" r:id="rId8"/>
    <p:sldLayoutId id="2147483844" r:id="rId9"/>
    <p:sldLayoutId id="2147483845" r:id="rId10"/>
    <p:sldLayoutId id="2147483846" r:id="rId11"/>
  </p:sldLayoutIdLst>
  <p:transition/>
  <p:txStyles>
    <p:titleStyle>
      <a:lvl1pPr marL="6350" indent="-6350" algn="ctr" rtl="0" eaLnBrk="0" fontAlgn="base" hangingPunct="0">
        <a:spcBef>
          <a:spcPct val="0"/>
        </a:spcBef>
        <a:spcAft>
          <a:spcPct val="0"/>
        </a:spcAft>
        <a:defRPr sz="6200">
          <a:solidFill>
            <a:schemeClr val="tx1"/>
          </a:solidFill>
          <a:latin typeface="+mj-lt"/>
          <a:ea typeface="+mj-ea"/>
          <a:cs typeface="+mj-cs"/>
          <a:sym typeface="Calibri" charset="0"/>
        </a:defRPr>
      </a:lvl1pPr>
      <a:lvl2pPr marL="6350" indent="-6350" algn="ctr" rtl="0" eaLnBrk="0" fontAlgn="base" hangingPunct="0">
        <a:spcBef>
          <a:spcPct val="0"/>
        </a:spcBef>
        <a:spcAft>
          <a:spcPct val="0"/>
        </a:spcAft>
        <a:defRPr sz="6200">
          <a:solidFill>
            <a:schemeClr val="tx1"/>
          </a:solidFill>
          <a:latin typeface="Calibri" charset="0"/>
          <a:ea typeface="Heiti SC Light" charset="0"/>
          <a:cs typeface="Heiti SC Light" charset="0"/>
          <a:sym typeface="Calibri" charset="0"/>
        </a:defRPr>
      </a:lvl2pPr>
      <a:lvl3pPr marL="6350" indent="-6350" algn="ctr" rtl="0" eaLnBrk="0" fontAlgn="base" hangingPunct="0">
        <a:spcBef>
          <a:spcPct val="0"/>
        </a:spcBef>
        <a:spcAft>
          <a:spcPct val="0"/>
        </a:spcAft>
        <a:defRPr sz="6200">
          <a:solidFill>
            <a:schemeClr val="tx1"/>
          </a:solidFill>
          <a:latin typeface="Calibri" charset="0"/>
          <a:ea typeface="Heiti SC Light" charset="0"/>
          <a:cs typeface="Heiti SC Light" charset="0"/>
          <a:sym typeface="Calibri" charset="0"/>
        </a:defRPr>
      </a:lvl3pPr>
      <a:lvl4pPr marL="6350" indent="-6350" algn="ctr" rtl="0" eaLnBrk="0" fontAlgn="base" hangingPunct="0">
        <a:spcBef>
          <a:spcPct val="0"/>
        </a:spcBef>
        <a:spcAft>
          <a:spcPct val="0"/>
        </a:spcAft>
        <a:defRPr sz="6200">
          <a:solidFill>
            <a:schemeClr val="tx1"/>
          </a:solidFill>
          <a:latin typeface="Calibri" charset="0"/>
          <a:ea typeface="Heiti SC Light" charset="0"/>
          <a:cs typeface="Heiti SC Light" charset="0"/>
          <a:sym typeface="Calibri" charset="0"/>
        </a:defRPr>
      </a:lvl4pPr>
      <a:lvl5pPr marL="6350" indent="-6350" algn="ctr" rtl="0" eaLnBrk="0" fontAlgn="base" hangingPunct="0">
        <a:spcBef>
          <a:spcPct val="0"/>
        </a:spcBef>
        <a:spcAft>
          <a:spcPct val="0"/>
        </a:spcAft>
        <a:defRPr sz="6200">
          <a:solidFill>
            <a:schemeClr val="tx1"/>
          </a:solidFill>
          <a:latin typeface="Calibri" charset="0"/>
          <a:ea typeface="Heiti SC Light" charset="0"/>
          <a:cs typeface="Heiti SC Light" charset="0"/>
          <a:sym typeface="Calibri" charset="0"/>
        </a:defRPr>
      </a:lvl5pPr>
      <a:lvl6pPr marL="463550" algn="ctr" rtl="0" fontAlgn="base">
        <a:spcBef>
          <a:spcPct val="0"/>
        </a:spcBef>
        <a:spcAft>
          <a:spcPct val="0"/>
        </a:spcAft>
        <a:defRPr sz="6200">
          <a:solidFill>
            <a:schemeClr val="tx1"/>
          </a:solidFill>
          <a:latin typeface="Calibri" charset="0"/>
          <a:ea typeface="Heiti SC Light" charset="0"/>
          <a:cs typeface="Heiti SC Light" charset="0"/>
          <a:sym typeface="Calibri" charset="0"/>
        </a:defRPr>
      </a:lvl6pPr>
      <a:lvl7pPr marL="920750" algn="ctr" rtl="0" fontAlgn="base">
        <a:spcBef>
          <a:spcPct val="0"/>
        </a:spcBef>
        <a:spcAft>
          <a:spcPct val="0"/>
        </a:spcAft>
        <a:defRPr sz="6200">
          <a:solidFill>
            <a:schemeClr val="tx1"/>
          </a:solidFill>
          <a:latin typeface="Calibri" charset="0"/>
          <a:ea typeface="Heiti SC Light" charset="0"/>
          <a:cs typeface="Heiti SC Light" charset="0"/>
          <a:sym typeface="Calibri" charset="0"/>
        </a:defRPr>
      </a:lvl7pPr>
      <a:lvl8pPr marL="1377950" algn="ctr" rtl="0" fontAlgn="base">
        <a:spcBef>
          <a:spcPct val="0"/>
        </a:spcBef>
        <a:spcAft>
          <a:spcPct val="0"/>
        </a:spcAft>
        <a:defRPr sz="6200">
          <a:solidFill>
            <a:schemeClr val="tx1"/>
          </a:solidFill>
          <a:latin typeface="Calibri" charset="0"/>
          <a:ea typeface="Heiti SC Light" charset="0"/>
          <a:cs typeface="Heiti SC Light" charset="0"/>
          <a:sym typeface="Calibri" charset="0"/>
        </a:defRPr>
      </a:lvl8pPr>
      <a:lvl9pPr marL="1835150" algn="ctr" rtl="0" fontAlgn="base">
        <a:spcBef>
          <a:spcPct val="0"/>
        </a:spcBef>
        <a:spcAft>
          <a:spcPct val="0"/>
        </a:spcAft>
        <a:defRPr sz="6200">
          <a:solidFill>
            <a:schemeClr val="tx1"/>
          </a:solidFill>
          <a:latin typeface="Calibri" charset="0"/>
          <a:ea typeface="Heiti SC Light" charset="0"/>
          <a:cs typeface="Heiti SC Light" charset="0"/>
          <a:sym typeface="Calibri" charset="0"/>
        </a:defRPr>
      </a:lvl9pPr>
    </p:titleStyle>
    <p:bodyStyle>
      <a:lvl1pPr marL="382588" indent="-342900" algn="l" rtl="0" eaLnBrk="0" fontAlgn="base" hangingPunct="0">
        <a:spcBef>
          <a:spcPts val="1100"/>
        </a:spcBef>
        <a:spcAft>
          <a:spcPct val="0"/>
        </a:spcAft>
        <a:buClr>
          <a:srgbClr val="000000"/>
        </a:buClr>
        <a:buSzPct val="100000"/>
        <a:buFont typeface="Arial" charset="0"/>
        <a:buChar char="•"/>
        <a:defRPr sz="4400">
          <a:solidFill>
            <a:schemeClr val="tx1"/>
          </a:solidFill>
          <a:latin typeface="+mn-lt"/>
          <a:ea typeface="+mn-ea"/>
          <a:cs typeface="+mn-cs"/>
          <a:sym typeface="Calibri" charset="0"/>
        </a:defRPr>
      </a:lvl1pPr>
      <a:lvl2pPr marL="731838" indent="-285750" algn="l" rtl="0" eaLnBrk="0" fontAlgn="base" hangingPunct="0">
        <a:spcBef>
          <a:spcPts val="1000"/>
        </a:spcBef>
        <a:spcAft>
          <a:spcPct val="0"/>
        </a:spcAft>
        <a:buClr>
          <a:srgbClr val="000000"/>
        </a:buClr>
        <a:buSzPct val="100000"/>
        <a:buFont typeface="Arial" charset="0"/>
        <a:buChar char="–"/>
        <a:defRPr sz="3800">
          <a:solidFill>
            <a:schemeClr val="tx1"/>
          </a:solidFill>
          <a:latin typeface="+mn-lt"/>
          <a:ea typeface="+mn-ea"/>
          <a:cs typeface="+mn-cs"/>
          <a:sym typeface="Calibri" charset="0"/>
        </a:defRPr>
      </a:lvl2pPr>
      <a:lvl3pPr marL="1131888" indent="-228600" algn="l" rtl="0" eaLnBrk="0" fontAlgn="base" hangingPunct="0">
        <a:spcBef>
          <a:spcPts val="800"/>
        </a:spcBef>
        <a:spcAft>
          <a:spcPct val="0"/>
        </a:spcAft>
        <a:buClr>
          <a:srgbClr val="000000"/>
        </a:buClr>
        <a:buSzPct val="100000"/>
        <a:buFont typeface="Arial" charset="0"/>
        <a:buChar char="•"/>
        <a:defRPr sz="3400">
          <a:solidFill>
            <a:schemeClr val="tx1"/>
          </a:solidFill>
          <a:latin typeface="+mn-lt"/>
          <a:ea typeface="+mn-ea"/>
          <a:cs typeface="+mn-cs"/>
          <a:sym typeface="Calibri" charset="0"/>
        </a:defRPr>
      </a:lvl3pPr>
      <a:lvl4pPr marL="1589088"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4pPr>
      <a:lvl5pPr marL="2046288"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5pPr>
      <a:lvl6pPr marL="25034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6pPr>
      <a:lvl7pPr marL="29606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7pPr>
      <a:lvl8pPr marL="34178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8pPr>
      <a:lvl9pPr marL="38750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5" name="Rectangle 1"/>
          <p:cNvSpPr>
            <a:spLocks noGrp="1" noChangeArrowheads="1"/>
          </p:cNvSpPr>
          <p:nvPr>
            <p:ph type="title"/>
          </p:nvPr>
        </p:nvSpPr>
        <p:spPr bwMode="auto">
          <a:xfrm>
            <a:off x="1270000" y="444500"/>
            <a:ext cx="10464800" cy="433070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0" tIns="0" rIns="0" bIns="0" numCol="1" anchor="t" anchorCtr="0" compatLnSpc="1">
            <a:prstTxWarp prst="textNoShape">
              <a:avLst/>
            </a:prstTxWarp>
          </a:bodyPr>
          <a:lstStyle/>
          <a:p>
            <a:pPr lvl="0"/>
            <a:r>
              <a:rPr lang="en-US">
                <a:sym typeface="Calibri" charset="0"/>
              </a:rPr>
              <a:t>Click to edit Master title style</a:t>
            </a:r>
          </a:p>
        </p:txBody>
      </p:sp>
      <p:sp>
        <p:nvSpPr>
          <p:cNvPr id="16386" name="Rectangle 2"/>
          <p:cNvSpPr>
            <a:spLocks noGrp="1" noChangeArrowheads="1"/>
          </p:cNvSpPr>
          <p:nvPr>
            <p:ph type="body" idx="1"/>
          </p:nvPr>
        </p:nvSpPr>
        <p:spPr bwMode="auto">
          <a:xfrm>
            <a:off x="1270000" y="1993900"/>
            <a:ext cx="10464800" cy="775970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50800" tIns="50800" rIns="50800" bIns="50800" numCol="1" anchor="t" anchorCtr="0" compatLnSpc="1">
            <a:prstTxWarp prst="textNoShape">
              <a:avLst/>
            </a:prstTxWarp>
          </a:bodyPr>
          <a:lstStyle/>
          <a:p>
            <a:pPr lvl="0"/>
            <a:r>
              <a:rPr lang="en-US">
                <a:sym typeface="Calibri" charset="0"/>
              </a:rPr>
              <a:t>Click to edit Master text styles</a:t>
            </a:r>
          </a:p>
          <a:p>
            <a:pPr lvl="1"/>
            <a:r>
              <a:rPr lang="en-US">
                <a:sym typeface="Calibri" charset="0"/>
              </a:rPr>
              <a:t>Second level</a:t>
            </a:r>
          </a:p>
          <a:p>
            <a:pPr lvl="2"/>
            <a:r>
              <a:rPr lang="en-US">
                <a:sym typeface="Calibri" charset="0"/>
              </a:rPr>
              <a:t>Third level</a:t>
            </a:r>
          </a:p>
          <a:p>
            <a:pPr lvl="3"/>
            <a:r>
              <a:rPr lang="en-US">
                <a:sym typeface="Calibri" charset="0"/>
              </a:rPr>
              <a:t>Fourth level</a:t>
            </a:r>
          </a:p>
          <a:p>
            <a:pPr lvl="4"/>
            <a:r>
              <a:rPr 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847" r:id="rId1"/>
    <p:sldLayoutId id="2147483848" r:id="rId2"/>
    <p:sldLayoutId id="2147483849" r:id="rId3"/>
    <p:sldLayoutId id="2147483850" r:id="rId4"/>
    <p:sldLayoutId id="2147483851" r:id="rId5"/>
    <p:sldLayoutId id="2147483852" r:id="rId6"/>
    <p:sldLayoutId id="2147483853" r:id="rId7"/>
    <p:sldLayoutId id="2147483854" r:id="rId8"/>
    <p:sldLayoutId id="2147483855" r:id="rId9"/>
    <p:sldLayoutId id="2147483856" r:id="rId10"/>
    <p:sldLayoutId id="2147483857" r:id="rId11"/>
  </p:sldLayoutIdLst>
  <p:transition/>
  <p:txStyles>
    <p:titleStyle>
      <a:lvl1pPr algn="ctr" rtl="0" eaLnBrk="0" fontAlgn="base" hangingPunct="0">
        <a:spcBef>
          <a:spcPct val="0"/>
        </a:spcBef>
        <a:spcAft>
          <a:spcPct val="0"/>
        </a:spcAft>
        <a:defRPr sz="7200">
          <a:solidFill>
            <a:schemeClr val="tx1"/>
          </a:solidFill>
          <a:latin typeface="+mj-lt"/>
          <a:ea typeface="+mj-ea"/>
          <a:cs typeface="+mj-cs"/>
          <a:sym typeface="Calibri" charset="0"/>
        </a:defRPr>
      </a:lvl1pPr>
      <a:lvl2pPr algn="ctr" rtl="0" eaLnBrk="0" fontAlgn="base" hangingPunct="0">
        <a:spcBef>
          <a:spcPct val="0"/>
        </a:spcBef>
        <a:spcAft>
          <a:spcPct val="0"/>
        </a:spcAft>
        <a:defRPr sz="7200">
          <a:solidFill>
            <a:schemeClr val="tx1"/>
          </a:solidFill>
          <a:latin typeface="Calibri" charset="0"/>
          <a:ea typeface="Heiti SC Light" charset="0"/>
          <a:cs typeface="Heiti SC Light" charset="0"/>
          <a:sym typeface="Calibri" charset="0"/>
        </a:defRPr>
      </a:lvl2pPr>
      <a:lvl3pPr algn="ctr" rtl="0" eaLnBrk="0" fontAlgn="base" hangingPunct="0">
        <a:spcBef>
          <a:spcPct val="0"/>
        </a:spcBef>
        <a:spcAft>
          <a:spcPct val="0"/>
        </a:spcAft>
        <a:defRPr sz="7200">
          <a:solidFill>
            <a:schemeClr val="tx1"/>
          </a:solidFill>
          <a:latin typeface="Calibri" charset="0"/>
          <a:ea typeface="Heiti SC Light" charset="0"/>
          <a:cs typeface="Heiti SC Light" charset="0"/>
          <a:sym typeface="Calibri" charset="0"/>
        </a:defRPr>
      </a:lvl3pPr>
      <a:lvl4pPr algn="ctr" rtl="0" eaLnBrk="0" fontAlgn="base" hangingPunct="0">
        <a:spcBef>
          <a:spcPct val="0"/>
        </a:spcBef>
        <a:spcAft>
          <a:spcPct val="0"/>
        </a:spcAft>
        <a:defRPr sz="7200">
          <a:solidFill>
            <a:schemeClr val="tx1"/>
          </a:solidFill>
          <a:latin typeface="Calibri" charset="0"/>
          <a:ea typeface="Heiti SC Light" charset="0"/>
          <a:cs typeface="Heiti SC Light" charset="0"/>
          <a:sym typeface="Calibri" charset="0"/>
        </a:defRPr>
      </a:lvl4pPr>
      <a:lvl5pPr algn="ctr" rtl="0" eaLnBrk="0" fontAlgn="base" hangingPunct="0">
        <a:spcBef>
          <a:spcPct val="0"/>
        </a:spcBef>
        <a:spcAft>
          <a:spcPct val="0"/>
        </a:spcAft>
        <a:defRPr sz="7200">
          <a:solidFill>
            <a:schemeClr val="tx1"/>
          </a:solidFill>
          <a:latin typeface="Calibri" charset="0"/>
          <a:ea typeface="Heiti SC Light" charset="0"/>
          <a:cs typeface="Heiti SC Light" charset="0"/>
          <a:sym typeface="Calibri" charset="0"/>
        </a:defRPr>
      </a:lvl5pPr>
      <a:lvl6pPr marL="457200" algn="ctr" rtl="0" fontAlgn="base">
        <a:spcBef>
          <a:spcPct val="0"/>
        </a:spcBef>
        <a:spcAft>
          <a:spcPct val="0"/>
        </a:spcAft>
        <a:defRPr sz="7200">
          <a:solidFill>
            <a:schemeClr val="tx1"/>
          </a:solidFill>
          <a:latin typeface="Calibri" charset="0"/>
          <a:ea typeface="Heiti SC Light" charset="0"/>
          <a:cs typeface="Heiti SC Light" charset="0"/>
          <a:sym typeface="Calibri" charset="0"/>
        </a:defRPr>
      </a:lvl6pPr>
      <a:lvl7pPr marL="914400" algn="ctr" rtl="0" fontAlgn="base">
        <a:spcBef>
          <a:spcPct val="0"/>
        </a:spcBef>
        <a:spcAft>
          <a:spcPct val="0"/>
        </a:spcAft>
        <a:defRPr sz="7200">
          <a:solidFill>
            <a:schemeClr val="tx1"/>
          </a:solidFill>
          <a:latin typeface="Calibri" charset="0"/>
          <a:ea typeface="Heiti SC Light" charset="0"/>
          <a:cs typeface="Heiti SC Light" charset="0"/>
          <a:sym typeface="Calibri" charset="0"/>
        </a:defRPr>
      </a:lvl7pPr>
      <a:lvl8pPr marL="1371600" algn="ctr" rtl="0" fontAlgn="base">
        <a:spcBef>
          <a:spcPct val="0"/>
        </a:spcBef>
        <a:spcAft>
          <a:spcPct val="0"/>
        </a:spcAft>
        <a:defRPr sz="7200">
          <a:solidFill>
            <a:schemeClr val="tx1"/>
          </a:solidFill>
          <a:latin typeface="Calibri" charset="0"/>
          <a:ea typeface="Heiti SC Light" charset="0"/>
          <a:cs typeface="Heiti SC Light" charset="0"/>
          <a:sym typeface="Calibri" charset="0"/>
        </a:defRPr>
      </a:lvl8pPr>
      <a:lvl9pPr marL="1828800" algn="ctr" rtl="0" fontAlgn="base">
        <a:spcBef>
          <a:spcPct val="0"/>
        </a:spcBef>
        <a:spcAft>
          <a:spcPct val="0"/>
        </a:spcAft>
        <a:defRPr sz="7200">
          <a:solidFill>
            <a:schemeClr val="tx1"/>
          </a:solidFill>
          <a:latin typeface="Calibri" charset="0"/>
          <a:ea typeface="Heiti SC Light" charset="0"/>
          <a:cs typeface="Heiti SC Light" charset="0"/>
          <a:sym typeface="Calibri" charset="0"/>
        </a:defRPr>
      </a:lvl9pPr>
    </p:titleStyle>
    <p:bodyStyle>
      <a:lvl1pPr marL="342900" indent="-342900" algn="l" rtl="0" eaLnBrk="0" fontAlgn="base" hangingPunct="0">
        <a:spcBef>
          <a:spcPts val="2400"/>
        </a:spcBef>
        <a:spcAft>
          <a:spcPct val="0"/>
        </a:spcAft>
        <a:buClr>
          <a:srgbClr val="000000"/>
        </a:buClr>
        <a:buSzPct val="100000"/>
        <a:buFont typeface="Calibri" charset="0"/>
        <a:buChar char="•"/>
        <a:defRPr sz="3600">
          <a:solidFill>
            <a:schemeClr val="tx1"/>
          </a:solidFill>
          <a:latin typeface="+mn-lt"/>
          <a:ea typeface="+mn-ea"/>
          <a:cs typeface="+mn-cs"/>
          <a:sym typeface="Calibri" charset="0"/>
        </a:defRPr>
      </a:lvl1pPr>
      <a:lvl2pPr marL="641350" indent="-285750" algn="l" rtl="0" eaLnBrk="0" fontAlgn="base" hangingPunct="0">
        <a:spcBef>
          <a:spcPts val="2400"/>
        </a:spcBef>
        <a:spcAft>
          <a:spcPct val="0"/>
        </a:spcAft>
        <a:buClr>
          <a:srgbClr val="000000"/>
        </a:buClr>
        <a:buSzPct val="100000"/>
        <a:buFont typeface="Calibri" charset="0"/>
        <a:buChar char="•"/>
        <a:defRPr sz="3600">
          <a:solidFill>
            <a:schemeClr val="tx1"/>
          </a:solidFill>
          <a:latin typeface="+mn-lt"/>
          <a:ea typeface="+mn-ea"/>
          <a:cs typeface="+mn-cs"/>
          <a:sym typeface="Calibri" charset="0"/>
        </a:defRPr>
      </a:lvl2pPr>
      <a:lvl3pPr marL="1041400" indent="-228600" algn="l" rtl="0" eaLnBrk="0" fontAlgn="base" hangingPunct="0">
        <a:spcBef>
          <a:spcPts val="2400"/>
        </a:spcBef>
        <a:spcAft>
          <a:spcPct val="0"/>
        </a:spcAft>
        <a:buClr>
          <a:srgbClr val="000000"/>
        </a:buClr>
        <a:buSzPct val="100000"/>
        <a:buFont typeface="Calibri" charset="0"/>
        <a:buChar char="•"/>
        <a:defRPr sz="3600">
          <a:solidFill>
            <a:schemeClr val="tx1"/>
          </a:solidFill>
          <a:latin typeface="+mn-lt"/>
          <a:ea typeface="+mn-ea"/>
          <a:cs typeface="+mn-cs"/>
          <a:sym typeface="Calibri" charset="0"/>
        </a:defRPr>
      </a:lvl3pPr>
      <a:lvl4pPr marL="1498600" indent="-228600" algn="l" rtl="0" eaLnBrk="0" fontAlgn="base" hangingPunct="0">
        <a:spcBef>
          <a:spcPts val="2400"/>
        </a:spcBef>
        <a:spcAft>
          <a:spcPct val="0"/>
        </a:spcAft>
        <a:buClr>
          <a:srgbClr val="000000"/>
        </a:buClr>
        <a:buSzPct val="100000"/>
        <a:buFont typeface="Calibri" charset="0"/>
        <a:buChar char="•"/>
        <a:defRPr sz="3600">
          <a:solidFill>
            <a:schemeClr val="tx1"/>
          </a:solidFill>
          <a:latin typeface="+mn-lt"/>
          <a:ea typeface="+mn-ea"/>
          <a:cs typeface="+mn-cs"/>
          <a:sym typeface="Calibri" charset="0"/>
        </a:defRPr>
      </a:lvl4pPr>
      <a:lvl5pPr marL="1955800" indent="-228600" algn="l" rtl="0" eaLnBrk="0" fontAlgn="base" hangingPunct="0">
        <a:spcBef>
          <a:spcPts val="2400"/>
        </a:spcBef>
        <a:spcAft>
          <a:spcPct val="0"/>
        </a:spcAft>
        <a:buClr>
          <a:srgbClr val="000000"/>
        </a:buClr>
        <a:buSzPct val="100000"/>
        <a:buFont typeface="Calibri" charset="0"/>
        <a:buChar char="•"/>
        <a:defRPr sz="3600">
          <a:solidFill>
            <a:schemeClr val="tx1"/>
          </a:solidFill>
          <a:latin typeface="+mn-lt"/>
          <a:ea typeface="+mn-ea"/>
          <a:cs typeface="+mn-cs"/>
          <a:sym typeface="Calibri" charset="0"/>
        </a:defRPr>
      </a:lvl5pPr>
      <a:lvl6pPr marL="2413000" indent="-228600" algn="l" rtl="0" fontAlgn="base">
        <a:spcBef>
          <a:spcPts val="2400"/>
        </a:spcBef>
        <a:spcAft>
          <a:spcPct val="0"/>
        </a:spcAft>
        <a:buClr>
          <a:srgbClr val="000000"/>
        </a:buClr>
        <a:buSzPct val="100000"/>
        <a:buFont typeface="Calibri" charset="0"/>
        <a:buChar char="•"/>
        <a:defRPr sz="3600">
          <a:solidFill>
            <a:schemeClr val="tx1"/>
          </a:solidFill>
          <a:latin typeface="+mn-lt"/>
          <a:ea typeface="+mn-ea"/>
          <a:cs typeface="+mn-cs"/>
          <a:sym typeface="Calibri" charset="0"/>
        </a:defRPr>
      </a:lvl6pPr>
      <a:lvl7pPr marL="2870200" indent="-228600" algn="l" rtl="0" fontAlgn="base">
        <a:spcBef>
          <a:spcPts val="2400"/>
        </a:spcBef>
        <a:spcAft>
          <a:spcPct val="0"/>
        </a:spcAft>
        <a:buClr>
          <a:srgbClr val="000000"/>
        </a:buClr>
        <a:buSzPct val="100000"/>
        <a:buFont typeface="Calibri" charset="0"/>
        <a:buChar char="•"/>
        <a:defRPr sz="3600">
          <a:solidFill>
            <a:schemeClr val="tx1"/>
          </a:solidFill>
          <a:latin typeface="+mn-lt"/>
          <a:ea typeface="+mn-ea"/>
          <a:cs typeface="+mn-cs"/>
          <a:sym typeface="Calibri" charset="0"/>
        </a:defRPr>
      </a:lvl7pPr>
      <a:lvl8pPr marL="3327400" indent="-228600" algn="l" rtl="0" fontAlgn="base">
        <a:spcBef>
          <a:spcPts val="2400"/>
        </a:spcBef>
        <a:spcAft>
          <a:spcPct val="0"/>
        </a:spcAft>
        <a:buClr>
          <a:srgbClr val="000000"/>
        </a:buClr>
        <a:buSzPct val="100000"/>
        <a:buFont typeface="Calibri" charset="0"/>
        <a:buChar char="•"/>
        <a:defRPr sz="3600">
          <a:solidFill>
            <a:schemeClr val="tx1"/>
          </a:solidFill>
          <a:latin typeface="+mn-lt"/>
          <a:ea typeface="+mn-ea"/>
          <a:cs typeface="+mn-cs"/>
          <a:sym typeface="Calibri" charset="0"/>
        </a:defRPr>
      </a:lvl8pPr>
      <a:lvl9pPr marL="3784600" indent="-228600" algn="l" rtl="0" fontAlgn="base">
        <a:spcBef>
          <a:spcPts val="2400"/>
        </a:spcBef>
        <a:spcAft>
          <a:spcPct val="0"/>
        </a:spcAft>
        <a:buClr>
          <a:srgbClr val="000000"/>
        </a:buClr>
        <a:buSzPct val="100000"/>
        <a:buFont typeface="Calibri" charset="0"/>
        <a:buChar char="•"/>
        <a:defRPr sz="3600">
          <a:solidFill>
            <a:schemeClr val="tx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09" name="Rectangle 1"/>
          <p:cNvSpPr>
            <a:spLocks noGrp="1" noChangeArrowheads="1"/>
          </p:cNvSpPr>
          <p:nvPr>
            <p:ph type="title"/>
          </p:nvPr>
        </p:nvSpPr>
        <p:spPr bwMode="auto">
          <a:xfrm>
            <a:off x="647700" y="0"/>
            <a:ext cx="11709400" cy="240665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38100" tIns="38100" rIns="38100" bIns="38100" numCol="1" anchor="ctr" anchorCtr="0" compatLnSpc="1">
            <a:prstTxWarp prst="textNoShape">
              <a:avLst/>
            </a:prstTxWarp>
          </a:bodyPr>
          <a:lstStyle/>
          <a:p>
            <a:pPr lvl="0"/>
            <a:r>
              <a:rPr lang="en-US">
                <a:sym typeface="Calibri" charset="0"/>
              </a:rPr>
              <a:t>Click to edit Master title style</a:t>
            </a:r>
          </a:p>
        </p:txBody>
      </p:sp>
      <p:sp>
        <p:nvSpPr>
          <p:cNvPr id="17410" name="Rectangle 2"/>
          <p:cNvSpPr>
            <a:spLocks noGrp="1" noChangeArrowheads="1"/>
          </p:cNvSpPr>
          <p:nvPr>
            <p:ph type="body" idx="1"/>
          </p:nvPr>
        </p:nvSpPr>
        <p:spPr bwMode="auto">
          <a:xfrm>
            <a:off x="647700" y="2273300"/>
            <a:ext cx="11709400" cy="748030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38100" tIns="38100" rIns="38100" bIns="38100" numCol="1" anchor="t" anchorCtr="0" compatLnSpc="1">
            <a:prstTxWarp prst="textNoShape">
              <a:avLst/>
            </a:prstTxWarp>
          </a:bodyPr>
          <a:lstStyle/>
          <a:p>
            <a:pPr lvl="0"/>
            <a:r>
              <a:rPr lang="en-US">
                <a:sym typeface="Calibri" charset="0"/>
              </a:rPr>
              <a:t>Click to edit Master text styles</a:t>
            </a:r>
          </a:p>
          <a:p>
            <a:pPr lvl="1"/>
            <a:r>
              <a:rPr lang="en-US">
                <a:sym typeface="Calibri" charset="0"/>
              </a:rPr>
              <a:t>Second level</a:t>
            </a:r>
          </a:p>
          <a:p>
            <a:pPr lvl="2"/>
            <a:r>
              <a:rPr lang="en-US">
                <a:sym typeface="Calibri" charset="0"/>
              </a:rPr>
              <a:t>Third level</a:t>
            </a:r>
          </a:p>
          <a:p>
            <a:pPr lvl="3"/>
            <a:r>
              <a:rPr lang="en-US">
                <a:sym typeface="Calibri" charset="0"/>
              </a:rPr>
              <a:t>Fourth level</a:t>
            </a:r>
          </a:p>
          <a:p>
            <a:pPr lvl="4"/>
            <a:r>
              <a:rPr 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858" r:id="rId1"/>
    <p:sldLayoutId id="2147483859" r:id="rId2"/>
    <p:sldLayoutId id="2147483860" r:id="rId3"/>
    <p:sldLayoutId id="2147483861" r:id="rId4"/>
    <p:sldLayoutId id="2147483862" r:id="rId5"/>
    <p:sldLayoutId id="2147483863" r:id="rId6"/>
    <p:sldLayoutId id="2147483864" r:id="rId7"/>
    <p:sldLayoutId id="2147483865" r:id="rId8"/>
    <p:sldLayoutId id="2147483866" r:id="rId9"/>
    <p:sldLayoutId id="2147483867" r:id="rId10"/>
    <p:sldLayoutId id="2147483868" r:id="rId11"/>
  </p:sldLayoutIdLst>
  <p:transition/>
  <p:txStyles>
    <p:titleStyle>
      <a:lvl1pPr algn="ctr" rtl="0" eaLnBrk="0" fontAlgn="base" hangingPunct="0">
        <a:spcBef>
          <a:spcPct val="0"/>
        </a:spcBef>
        <a:spcAft>
          <a:spcPct val="0"/>
        </a:spcAft>
        <a:defRPr sz="6200">
          <a:solidFill>
            <a:schemeClr val="tx1"/>
          </a:solidFill>
          <a:latin typeface="+mj-lt"/>
          <a:ea typeface="+mj-ea"/>
          <a:cs typeface="+mj-cs"/>
          <a:sym typeface="Calibri" charset="0"/>
        </a:defRPr>
      </a:lvl1pPr>
      <a:lvl2pPr algn="ctr" rtl="0" eaLnBrk="0" fontAlgn="base" hangingPunct="0">
        <a:spcBef>
          <a:spcPct val="0"/>
        </a:spcBef>
        <a:spcAft>
          <a:spcPct val="0"/>
        </a:spcAft>
        <a:defRPr sz="6200">
          <a:solidFill>
            <a:schemeClr val="tx1"/>
          </a:solidFill>
          <a:latin typeface="Calibri" charset="0"/>
          <a:ea typeface="Heiti SC Light" charset="0"/>
          <a:cs typeface="Heiti SC Light" charset="0"/>
          <a:sym typeface="Calibri" charset="0"/>
        </a:defRPr>
      </a:lvl2pPr>
      <a:lvl3pPr algn="ctr" rtl="0" eaLnBrk="0" fontAlgn="base" hangingPunct="0">
        <a:spcBef>
          <a:spcPct val="0"/>
        </a:spcBef>
        <a:spcAft>
          <a:spcPct val="0"/>
        </a:spcAft>
        <a:defRPr sz="6200">
          <a:solidFill>
            <a:schemeClr val="tx1"/>
          </a:solidFill>
          <a:latin typeface="Calibri" charset="0"/>
          <a:ea typeface="Heiti SC Light" charset="0"/>
          <a:cs typeface="Heiti SC Light" charset="0"/>
          <a:sym typeface="Calibri" charset="0"/>
        </a:defRPr>
      </a:lvl3pPr>
      <a:lvl4pPr algn="ctr" rtl="0" eaLnBrk="0" fontAlgn="base" hangingPunct="0">
        <a:spcBef>
          <a:spcPct val="0"/>
        </a:spcBef>
        <a:spcAft>
          <a:spcPct val="0"/>
        </a:spcAft>
        <a:defRPr sz="6200">
          <a:solidFill>
            <a:schemeClr val="tx1"/>
          </a:solidFill>
          <a:latin typeface="Calibri" charset="0"/>
          <a:ea typeface="Heiti SC Light" charset="0"/>
          <a:cs typeface="Heiti SC Light" charset="0"/>
          <a:sym typeface="Calibri" charset="0"/>
        </a:defRPr>
      </a:lvl4pPr>
      <a:lvl5pPr algn="ctr" rtl="0" eaLnBrk="0" fontAlgn="base" hangingPunct="0">
        <a:spcBef>
          <a:spcPct val="0"/>
        </a:spcBef>
        <a:spcAft>
          <a:spcPct val="0"/>
        </a:spcAft>
        <a:defRPr sz="6200">
          <a:solidFill>
            <a:schemeClr val="tx1"/>
          </a:solidFill>
          <a:latin typeface="Calibri" charset="0"/>
          <a:ea typeface="Heiti SC Light" charset="0"/>
          <a:cs typeface="Heiti SC Light" charset="0"/>
          <a:sym typeface="Calibri" charset="0"/>
        </a:defRPr>
      </a:lvl5pPr>
      <a:lvl6pPr marL="457200" algn="ctr" rtl="0" fontAlgn="base">
        <a:spcBef>
          <a:spcPct val="0"/>
        </a:spcBef>
        <a:spcAft>
          <a:spcPct val="0"/>
        </a:spcAft>
        <a:defRPr sz="6200">
          <a:solidFill>
            <a:schemeClr val="tx1"/>
          </a:solidFill>
          <a:latin typeface="Calibri" charset="0"/>
          <a:ea typeface="Heiti SC Light" charset="0"/>
          <a:cs typeface="Heiti SC Light" charset="0"/>
          <a:sym typeface="Calibri" charset="0"/>
        </a:defRPr>
      </a:lvl6pPr>
      <a:lvl7pPr marL="914400" algn="ctr" rtl="0" fontAlgn="base">
        <a:spcBef>
          <a:spcPct val="0"/>
        </a:spcBef>
        <a:spcAft>
          <a:spcPct val="0"/>
        </a:spcAft>
        <a:defRPr sz="6200">
          <a:solidFill>
            <a:schemeClr val="tx1"/>
          </a:solidFill>
          <a:latin typeface="Calibri" charset="0"/>
          <a:ea typeface="Heiti SC Light" charset="0"/>
          <a:cs typeface="Heiti SC Light" charset="0"/>
          <a:sym typeface="Calibri" charset="0"/>
        </a:defRPr>
      </a:lvl7pPr>
      <a:lvl8pPr marL="1371600" algn="ctr" rtl="0" fontAlgn="base">
        <a:spcBef>
          <a:spcPct val="0"/>
        </a:spcBef>
        <a:spcAft>
          <a:spcPct val="0"/>
        </a:spcAft>
        <a:defRPr sz="6200">
          <a:solidFill>
            <a:schemeClr val="tx1"/>
          </a:solidFill>
          <a:latin typeface="Calibri" charset="0"/>
          <a:ea typeface="Heiti SC Light" charset="0"/>
          <a:cs typeface="Heiti SC Light" charset="0"/>
          <a:sym typeface="Calibri" charset="0"/>
        </a:defRPr>
      </a:lvl8pPr>
      <a:lvl9pPr marL="1828800" algn="ctr" rtl="0" fontAlgn="base">
        <a:spcBef>
          <a:spcPct val="0"/>
        </a:spcBef>
        <a:spcAft>
          <a:spcPct val="0"/>
        </a:spcAft>
        <a:defRPr sz="6200">
          <a:solidFill>
            <a:schemeClr val="tx1"/>
          </a:solidFill>
          <a:latin typeface="Calibri" charset="0"/>
          <a:ea typeface="Heiti SC Light" charset="0"/>
          <a:cs typeface="Heiti SC Light" charset="0"/>
          <a:sym typeface="Calibri" charset="0"/>
        </a:defRPr>
      </a:lvl9pPr>
    </p:titleStyle>
    <p:bodyStyle>
      <a:lvl1pPr marL="342900" indent="-342900" algn="l" rtl="0" eaLnBrk="0" fontAlgn="base" hangingPunct="0">
        <a:spcBef>
          <a:spcPts val="1100"/>
        </a:spcBef>
        <a:spcAft>
          <a:spcPct val="0"/>
        </a:spcAft>
        <a:buClr>
          <a:srgbClr val="000000"/>
        </a:buClr>
        <a:buSzPct val="100000"/>
        <a:buFont typeface="Arial" charset="0"/>
        <a:buChar char="•"/>
        <a:defRPr sz="4400">
          <a:solidFill>
            <a:schemeClr val="tx1"/>
          </a:solidFill>
          <a:latin typeface="+mn-lt"/>
          <a:ea typeface="+mn-ea"/>
          <a:cs typeface="+mn-cs"/>
          <a:sym typeface="Calibri" charset="0"/>
        </a:defRPr>
      </a:lvl1pPr>
      <a:lvl2pPr marL="628650" indent="-285750" algn="l" rtl="0" eaLnBrk="0" fontAlgn="base" hangingPunct="0">
        <a:spcBef>
          <a:spcPts val="1000"/>
        </a:spcBef>
        <a:spcAft>
          <a:spcPct val="0"/>
        </a:spcAft>
        <a:buClr>
          <a:srgbClr val="000000"/>
        </a:buClr>
        <a:buSzPct val="100000"/>
        <a:buFont typeface="Arial" charset="0"/>
        <a:buChar char="–"/>
        <a:defRPr sz="3800">
          <a:solidFill>
            <a:schemeClr val="tx1"/>
          </a:solidFill>
          <a:latin typeface="+mn-lt"/>
          <a:ea typeface="+mn-ea"/>
          <a:cs typeface="+mn-cs"/>
          <a:sym typeface="Calibri" charset="0"/>
        </a:defRPr>
      </a:lvl2pPr>
      <a:lvl3pPr marL="1028700" indent="-228600" algn="l" rtl="0" eaLnBrk="0" fontAlgn="base" hangingPunct="0">
        <a:spcBef>
          <a:spcPts val="800"/>
        </a:spcBef>
        <a:spcAft>
          <a:spcPct val="0"/>
        </a:spcAft>
        <a:buClr>
          <a:srgbClr val="000000"/>
        </a:buClr>
        <a:buSzPct val="100000"/>
        <a:buFont typeface="Arial" charset="0"/>
        <a:buChar char="•"/>
        <a:defRPr sz="3400">
          <a:solidFill>
            <a:schemeClr val="tx1"/>
          </a:solidFill>
          <a:latin typeface="+mn-lt"/>
          <a:ea typeface="+mn-ea"/>
          <a:cs typeface="+mn-cs"/>
          <a:sym typeface="Calibri" charset="0"/>
        </a:defRPr>
      </a:lvl3pPr>
      <a:lvl4pPr marL="1485900"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4pPr>
      <a:lvl5pPr marL="1943100"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5pPr>
      <a:lvl6pPr marL="24003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6pPr>
      <a:lvl7pPr marL="28575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7pPr>
      <a:lvl8pPr marL="33147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8pPr>
      <a:lvl9pPr marL="37719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3" name="Rectangle 1"/>
          <p:cNvSpPr>
            <a:spLocks noGrp="1" noChangeArrowheads="1"/>
          </p:cNvSpPr>
          <p:nvPr>
            <p:ph type="title"/>
          </p:nvPr>
        </p:nvSpPr>
        <p:spPr bwMode="auto">
          <a:xfrm>
            <a:off x="1270000" y="254000"/>
            <a:ext cx="10464800" cy="243840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50800" tIns="50800" rIns="50800" bIns="50800" numCol="1" anchor="ctr" anchorCtr="0" compatLnSpc="1">
            <a:prstTxWarp prst="textNoShape">
              <a:avLst/>
            </a:prstTxWarp>
          </a:bodyPr>
          <a:lstStyle/>
          <a:p>
            <a:pPr lvl="0"/>
            <a:r>
              <a:rPr lang="en-US">
                <a:sym typeface="Calibri" charset="0"/>
              </a:rPr>
              <a:t>Click to edit Master title style</a:t>
            </a:r>
          </a:p>
        </p:txBody>
      </p:sp>
      <p:sp>
        <p:nvSpPr>
          <p:cNvPr id="18434" name="Rectangle 2"/>
          <p:cNvSpPr>
            <a:spLocks noGrp="1" noChangeArrowheads="1"/>
          </p:cNvSpPr>
          <p:nvPr>
            <p:ph type="body" idx="1"/>
          </p:nvPr>
        </p:nvSpPr>
        <p:spPr bwMode="auto">
          <a:xfrm>
            <a:off x="1270000" y="2768600"/>
            <a:ext cx="10464800" cy="571500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50800" tIns="50800" rIns="50800" bIns="50800" numCol="1" anchor="ctr" anchorCtr="0" compatLnSpc="1">
            <a:prstTxWarp prst="textNoShape">
              <a:avLst/>
            </a:prstTxWarp>
          </a:bodyPr>
          <a:lstStyle/>
          <a:p>
            <a:pPr lvl="0"/>
            <a:r>
              <a:rPr lang="en-US">
                <a:sym typeface="Calibri" charset="0"/>
              </a:rPr>
              <a:t>Click to edit Master text styles</a:t>
            </a:r>
          </a:p>
          <a:p>
            <a:pPr lvl="1"/>
            <a:r>
              <a:rPr lang="en-US">
                <a:sym typeface="Calibri" charset="0"/>
              </a:rPr>
              <a:t>Second level</a:t>
            </a:r>
          </a:p>
          <a:p>
            <a:pPr lvl="2"/>
            <a:r>
              <a:rPr lang="en-US">
                <a:sym typeface="Calibri" charset="0"/>
              </a:rPr>
              <a:t>Third level</a:t>
            </a:r>
          </a:p>
          <a:p>
            <a:pPr lvl="3"/>
            <a:r>
              <a:rPr lang="en-US">
                <a:sym typeface="Calibri" charset="0"/>
              </a:rPr>
              <a:t>Fourth level</a:t>
            </a:r>
          </a:p>
          <a:p>
            <a:pPr lvl="4"/>
            <a:r>
              <a:rPr 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869" r:id="rId1"/>
    <p:sldLayoutId id="2147483870" r:id="rId2"/>
    <p:sldLayoutId id="2147483871" r:id="rId3"/>
    <p:sldLayoutId id="2147483872" r:id="rId4"/>
    <p:sldLayoutId id="2147483873" r:id="rId5"/>
    <p:sldLayoutId id="2147483874" r:id="rId6"/>
    <p:sldLayoutId id="2147483875" r:id="rId7"/>
    <p:sldLayoutId id="2147483876" r:id="rId8"/>
    <p:sldLayoutId id="2147483877" r:id="rId9"/>
    <p:sldLayoutId id="2147483878" r:id="rId10"/>
    <p:sldLayoutId id="2147483879"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Calibri" charset="0"/>
        </a:defRPr>
      </a:lvl1pPr>
      <a:lvl2pPr algn="ctr" rtl="0" eaLnBrk="0" fontAlgn="base" hangingPunct="0">
        <a:spcBef>
          <a:spcPct val="0"/>
        </a:spcBef>
        <a:spcAft>
          <a:spcPct val="0"/>
        </a:spcAft>
        <a:defRPr sz="8400">
          <a:solidFill>
            <a:schemeClr val="tx1"/>
          </a:solidFill>
          <a:latin typeface="Calibri" charset="0"/>
          <a:ea typeface="Heiti SC Light" charset="0"/>
          <a:cs typeface="Heiti SC Light" charset="0"/>
          <a:sym typeface="Calibri" charset="0"/>
        </a:defRPr>
      </a:lvl2pPr>
      <a:lvl3pPr algn="ctr" rtl="0" eaLnBrk="0" fontAlgn="base" hangingPunct="0">
        <a:spcBef>
          <a:spcPct val="0"/>
        </a:spcBef>
        <a:spcAft>
          <a:spcPct val="0"/>
        </a:spcAft>
        <a:defRPr sz="8400">
          <a:solidFill>
            <a:schemeClr val="tx1"/>
          </a:solidFill>
          <a:latin typeface="Calibri" charset="0"/>
          <a:ea typeface="Heiti SC Light" charset="0"/>
          <a:cs typeface="Heiti SC Light" charset="0"/>
          <a:sym typeface="Calibri" charset="0"/>
        </a:defRPr>
      </a:lvl3pPr>
      <a:lvl4pPr algn="ctr" rtl="0" eaLnBrk="0" fontAlgn="base" hangingPunct="0">
        <a:spcBef>
          <a:spcPct val="0"/>
        </a:spcBef>
        <a:spcAft>
          <a:spcPct val="0"/>
        </a:spcAft>
        <a:defRPr sz="8400">
          <a:solidFill>
            <a:schemeClr val="tx1"/>
          </a:solidFill>
          <a:latin typeface="Calibri" charset="0"/>
          <a:ea typeface="Heiti SC Light" charset="0"/>
          <a:cs typeface="Heiti SC Light" charset="0"/>
          <a:sym typeface="Calibri" charset="0"/>
        </a:defRPr>
      </a:lvl4pPr>
      <a:lvl5pPr algn="ctr" rtl="0" eaLnBrk="0" fontAlgn="base" hangingPunct="0">
        <a:spcBef>
          <a:spcPct val="0"/>
        </a:spcBef>
        <a:spcAft>
          <a:spcPct val="0"/>
        </a:spcAft>
        <a:defRPr sz="8400">
          <a:solidFill>
            <a:schemeClr val="tx1"/>
          </a:solidFill>
          <a:latin typeface="Calibri" charset="0"/>
          <a:ea typeface="Heiti SC Light" charset="0"/>
          <a:cs typeface="Heiti SC Light" charset="0"/>
          <a:sym typeface="Calibri" charset="0"/>
        </a:defRPr>
      </a:lvl5pPr>
      <a:lvl6pPr marL="457200" algn="ctr" rtl="0" fontAlgn="base">
        <a:spcBef>
          <a:spcPct val="0"/>
        </a:spcBef>
        <a:spcAft>
          <a:spcPct val="0"/>
        </a:spcAft>
        <a:defRPr sz="8400">
          <a:solidFill>
            <a:schemeClr val="tx1"/>
          </a:solidFill>
          <a:latin typeface="Calibri" charset="0"/>
          <a:ea typeface="Heiti SC Light" charset="0"/>
          <a:cs typeface="Heiti SC Light" charset="0"/>
          <a:sym typeface="Calibri" charset="0"/>
        </a:defRPr>
      </a:lvl6pPr>
      <a:lvl7pPr marL="914400" algn="ctr" rtl="0" fontAlgn="base">
        <a:spcBef>
          <a:spcPct val="0"/>
        </a:spcBef>
        <a:spcAft>
          <a:spcPct val="0"/>
        </a:spcAft>
        <a:defRPr sz="8400">
          <a:solidFill>
            <a:schemeClr val="tx1"/>
          </a:solidFill>
          <a:latin typeface="Calibri" charset="0"/>
          <a:ea typeface="Heiti SC Light" charset="0"/>
          <a:cs typeface="Heiti SC Light" charset="0"/>
          <a:sym typeface="Calibri" charset="0"/>
        </a:defRPr>
      </a:lvl7pPr>
      <a:lvl8pPr marL="1371600" algn="ctr" rtl="0" fontAlgn="base">
        <a:spcBef>
          <a:spcPct val="0"/>
        </a:spcBef>
        <a:spcAft>
          <a:spcPct val="0"/>
        </a:spcAft>
        <a:defRPr sz="8400">
          <a:solidFill>
            <a:schemeClr val="tx1"/>
          </a:solidFill>
          <a:latin typeface="Calibri" charset="0"/>
          <a:ea typeface="Heiti SC Light" charset="0"/>
          <a:cs typeface="Heiti SC Light" charset="0"/>
          <a:sym typeface="Calibri" charset="0"/>
        </a:defRPr>
      </a:lvl8pPr>
      <a:lvl9pPr marL="1828800" algn="ctr" rtl="0" fontAlgn="base">
        <a:spcBef>
          <a:spcPct val="0"/>
        </a:spcBef>
        <a:spcAft>
          <a:spcPct val="0"/>
        </a:spcAft>
        <a:defRPr sz="8400">
          <a:solidFill>
            <a:schemeClr val="tx1"/>
          </a:solidFill>
          <a:latin typeface="Calibri" charset="0"/>
          <a:ea typeface="Heiti SC Light" charset="0"/>
          <a:cs typeface="Heiti SC Light" charset="0"/>
          <a:sym typeface="Calibri" charset="0"/>
        </a:defRPr>
      </a:lvl9pPr>
    </p:titleStyle>
    <p:bodyStyle>
      <a:lvl1pPr marL="266700" indent="-266700" algn="l" rtl="0" eaLnBrk="0" fontAlgn="base" hangingPunct="0">
        <a:spcBef>
          <a:spcPts val="2400"/>
        </a:spcBef>
        <a:spcAft>
          <a:spcPct val="0"/>
        </a:spcAft>
        <a:buSzPct val="100000"/>
        <a:buFont typeface="Calibri" charset="0"/>
        <a:buChar char="•"/>
        <a:defRPr sz="4200">
          <a:solidFill>
            <a:schemeClr val="tx1"/>
          </a:solidFill>
          <a:latin typeface="+mn-lt"/>
          <a:ea typeface="+mn-ea"/>
          <a:cs typeface="+mn-cs"/>
          <a:sym typeface="Calibri" charset="0"/>
        </a:defRPr>
      </a:lvl1pPr>
      <a:lvl2pPr marL="266700" indent="190500" algn="l" rtl="0" eaLnBrk="0" fontAlgn="base" hangingPunct="0">
        <a:spcBef>
          <a:spcPts val="2400"/>
        </a:spcBef>
        <a:spcAft>
          <a:spcPct val="0"/>
        </a:spcAft>
        <a:buSzPct val="100000"/>
        <a:buFont typeface="Calibri" charset="0"/>
        <a:buChar char="•"/>
        <a:defRPr sz="4200">
          <a:solidFill>
            <a:schemeClr val="tx1"/>
          </a:solidFill>
          <a:latin typeface="+mn-lt"/>
          <a:ea typeface="+mn-ea"/>
          <a:cs typeface="+mn-cs"/>
          <a:sym typeface="Calibri" charset="0"/>
        </a:defRPr>
      </a:lvl2pPr>
      <a:lvl3pPr marL="266700" indent="647700" algn="l" rtl="0" eaLnBrk="0" fontAlgn="base" hangingPunct="0">
        <a:spcBef>
          <a:spcPts val="2400"/>
        </a:spcBef>
        <a:spcAft>
          <a:spcPct val="0"/>
        </a:spcAft>
        <a:buSzPct val="100000"/>
        <a:buFont typeface="Calibri" charset="0"/>
        <a:buChar char="•"/>
        <a:defRPr sz="4200">
          <a:solidFill>
            <a:schemeClr val="tx1"/>
          </a:solidFill>
          <a:latin typeface="+mn-lt"/>
          <a:ea typeface="+mn-ea"/>
          <a:cs typeface="+mn-cs"/>
          <a:sym typeface="Calibri" charset="0"/>
        </a:defRPr>
      </a:lvl3pPr>
      <a:lvl4pPr marL="266700" indent="1104900" algn="l" rtl="0" eaLnBrk="0" fontAlgn="base" hangingPunct="0">
        <a:spcBef>
          <a:spcPts val="2400"/>
        </a:spcBef>
        <a:spcAft>
          <a:spcPct val="0"/>
        </a:spcAft>
        <a:buSzPct val="100000"/>
        <a:buFont typeface="Calibri" charset="0"/>
        <a:buChar char="•"/>
        <a:defRPr sz="4200">
          <a:solidFill>
            <a:schemeClr val="tx1"/>
          </a:solidFill>
          <a:latin typeface="+mn-lt"/>
          <a:ea typeface="+mn-ea"/>
          <a:cs typeface="+mn-cs"/>
          <a:sym typeface="Calibri" charset="0"/>
        </a:defRPr>
      </a:lvl4pPr>
      <a:lvl5pPr marL="266700" indent="1562100" algn="l" rtl="0" eaLnBrk="0" fontAlgn="base" hangingPunct="0">
        <a:spcBef>
          <a:spcPts val="2400"/>
        </a:spcBef>
        <a:spcAft>
          <a:spcPct val="0"/>
        </a:spcAft>
        <a:buSzPct val="100000"/>
        <a:buFont typeface="Calibri" charset="0"/>
        <a:buChar char="•"/>
        <a:defRPr sz="4200">
          <a:solidFill>
            <a:schemeClr val="tx1"/>
          </a:solidFill>
          <a:latin typeface="+mn-lt"/>
          <a:ea typeface="+mn-ea"/>
          <a:cs typeface="+mn-cs"/>
          <a:sym typeface="Calibri" charset="0"/>
        </a:defRPr>
      </a:lvl5pPr>
      <a:lvl6pPr marL="723900" algn="l" rtl="0" fontAlgn="base">
        <a:spcBef>
          <a:spcPts val="2400"/>
        </a:spcBef>
        <a:spcAft>
          <a:spcPct val="0"/>
        </a:spcAft>
        <a:buSzPct val="100000"/>
        <a:buFont typeface="Calibri" charset="0"/>
        <a:buChar char="•"/>
        <a:defRPr sz="4200">
          <a:solidFill>
            <a:schemeClr val="tx1"/>
          </a:solidFill>
          <a:latin typeface="+mn-lt"/>
          <a:ea typeface="+mn-ea"/>
          <a:cs typeface="+mn-cs"/>
          <a:sym typeface="Calibri" charset="0"/>
        </a:defRPr>
      </a:lvl6pPr>
      <a:lvl7pPr marL="1181100" algn="l" rtl="0" fontAlgn="base">
        <a:spcBef>
          <a:spcPts val="2400"/>
        </a:spcBef>
        <a:spcAft>
          <a:spcPct val="0"/>
        </a:spcAft>
        <a:buSzPct val="100000"/>
        <a:buFont typeface="Calibri" charset="0"/>
        <a:buChar char="•"/>
        <a:defRPr sz="4200">
          <a:solidFill>
            <a:schemeClr val="tx1"/>
          </a:solidFill>
          <a:latin typeface="+mn-lt"/>
          <a:ea typeface="+mn-ea"/>
          <a:cs typeface="+mn-cs"/>
          <a:sym typeface="Calibri" charset="0"/>
        </a:defRPr>
      </a:lvl7pPr>
      <a:lvl8pPr marL="1638300" algn="l" rtl="0" fontAlgn="base">
        <a:spcBef>
          <a:spcPts val="2400"/>
        </a:spcBef>
        <a:spcAft>
          <a:spcPct val="0"/>
        </a:spcAft>
        <a:buSzPct val="100000"/>
        <a:buFont typeface="Calibri" charset="0"/>
        <a:buChar char="•"/>
        <a:defRPr sz="4200">
          <a:solidFill>
            <a:schemeClr val="tx1"/>
          </a:solidFill>
          <a:latin typeface="+mn-lt"/>
          <a:ea typeface="+mn-ea"/>
          <a:cs typeface="+mn-cs"/>
          <a:sym typeface="Calibri" charset="0"/>
        </a:defRPr>
      </a:lvl8pPr>
      <a:lvl9pPr marL="2095500" algn="l" rtl="0" fontAlgn="base">
        <a:spcBef>
          <a:spcPts val="2400"/>
        </a:spcBef>
        <a:spcAft>
          <a:spcPct val="0"/>
        </a:spcAft>
        <a:buSzPct val="100000"/>
        <a:buFont typeface="Calibri" charset="0"/>
        <a:buChar char="•"/>
        <a:defRPr sz="4200">
          <a:solidFill>
            <a:schemeClr val="tx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7" name="Rectangle 1"/>
          <p:cNvSpPr>
            <a:spLocks noGrp="1" noChangeArrowheads="1"/>
          </p:cNvSpPr>
          <p:nvPr>
            <p:ph type="title"/>
          </p:nvPr>
        </p:nvSpPr>
        <p:spPr bwMode="auto">
          <a:xfrm>
            <a:off x="647700" y="0"/>
            <a:ext cx="11709400" cy="240665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38100" tIns="38100" rIns="38100" bIns="38100" numCol="1" anchor="ctr" anchorCtr="0" compatLnSpc="1">
            <a:prstTxWarp prst="textNoShape">
              <a:avLst/>
            </a:prstTxWarp>
          </a:bodyPr>
          <a:lstStyle/>
          <a:p>
            <a:pPr lvl="0"/>
            <a:r>
              <a:rPr lang="en-US">
                <a:sym typeface="Calibri" charset="0"/>
              </a:rPr>
              <a:t>Click to edit Master title style</a:t>
            </a:r>
          </a:p>
        </p:txBody>
      </p:sp>
      <p:sp>
        <p:nvSpPr>
          <p:cNvPr id="19458" name="Rectangle 2"/>
          <p:cNvSpPr>
            <a:spLocks noGrp="1" noChangeArrowheads="1"/>
          </p:cNvSpPr>
          <p:nvPr>
            <p:ph type="body" idx="1"/>
          </p:nvPr>
        </p:nvSpPr>
        <p:spPr bwMode="auto">
          <a:xfrm>
            <a:off x="647700" y="2273300"/>
            <a:ext cx="11709400" cy="748030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38100" tIns="38100" rIns="38100" bIns="38100" numCol="1" anchor="t" anchorCtr="0" compatLnSpc="1">
            <a:prstTxWarp prst="textNoShape">
              <a:avLst/>
            </a:prstTxWarp>
          </a:bodyPr>
          <a:lstStyle/>
          <a:p>
            <a:pPr lvl="0"/>
            <a:r>
              <a:rPr lang="en-US">
                <a:sym typeface="Calibri" charset="0"/>
              </a:rPr>
              <a:t>Click to edit Master text styles</a:t>
            </a:r>
          </a:p>
          <a:p>
            <a:pPr lvl="1"/>
            <a:r>
              <a:rPr lang="en-US">
                <a:sym typeface="Calibri" charset="0"/>
              </a:rPr>
              <a:t>Second level</a:t>
            </a:r>
          </a:p>
          <a:p>
            <a:pPr lvl="2"/>
            <a:r>
              <a:rPr lang="en-US">
                <a:sym typeface="Calibri" charset="0"/>
              </a:rPr>
              <a:t>Third level</a:t>
            </a:r>
          </a:p>
          <a:p>
            <a:pPr lvl="3"/>
            <a:r>
              <a:rPr lang="en-US">
                <a:sym typeface="Calibri" charset="0"/>
              </a:rPr>
              <a:t>Fourth level</a:t>
            </a:r>
          </a:p>
          <a:p>
            <a:pPr lvl="4"/>
            <a:r>
              <a:rPr 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880" r:id="rId1"/>
    <p:sldLayoutId id="2147483881" r:id="rId2"/>
    <p:sldLayoutId id="2147483882" r:id="rId3"/>
    <p:sldLayoutId id="2147483883" r:id="rId4"/>
    <p:sldLayoutId id="2147483884" r:id="rId5"/>
    <p:sldLayoutId id="2147483885" r:id="rId6"/>
    <p:sldLayoutId id="2147483886" r:id="rId7"/>
    <p:sldLayoutId id="2147483887" r:id="rId8"/>
    <p:sldLayoutId id="2147483888" r:id="rId9"/>
    <p:sldLayoutId id="2147483889" r:id="rId10"/>
    <p:sldLayoutId id="2147483890" r:id="rId11"/>
  </p:sldLayoutIdLst>
  <p:transition/>
  <p:txStyles>
    <p:titleStyle>
      <a:lvl1pPr algn="ctr" rtl="0" eaLnBrk="0" fontAlgn="base" hangingPunct="0">
        <a:spcBef>
          <a:spcPct val="0"/>
        </a:spcBef>
        <a:spcAft>
          <a:spcPct val="0"/>
        </a:spcAft>
        <a:defRPr sz="6200">
          <a:solidFill>
            <a:schemeClr val="tx1"/>
          </a:solidFill>
          <a:latin typeface="+mj-lt"/>
          <a:ea typeface="+mj-ea"/>
          <a:cs typeface="+mj-cs"/>
          <a:sym typeface="Calibri" charset="0"/>
        </a:defRPr>
      </a:lvl1pPr>
      <a:lvl2pPr algn="ctr" rtl="0" eaLnBrk="0" fontAlgn="base" hangingPunct="0">
        <a:spcBef>
          <a:spcPct val="0"/>
        </a:spcBef>
        <a:spcAft>
          <a:spcPct val="0"/>
        </a:spcAft>
        <a:defRPr sz="6200">
          <a:solidFill>
            <a:schemeClr val="tx1"/>
          </a:solidFill>
          <a:latin typeface="Calibri" charset="0"/>
          <a:ea typeface="Heiti SC Light" charset="0"/>
          <a:cs typeface="Heiti SC Light" charset="0"/>
          <a:sym typeface="Calibri" charset="0"/>
        </a:defRPr>
      </a:lvl2pPr>
      <a:lvl3pPr algn="ctr" rtl="0" eaLnBrk="0" fontAlgn="base" hangingPunct="0">
        <a:spcBef>
          <a:spcPct val="0"/>
        </a:spcBef>
        <a:spcAft>
          <a:spcPct val="0"/>
        </a:spcAft>
        <a:defRPr sz="6200">
          <a:solidFill>
            <a:schemeClr val="tx1"/>
          </a:solidFill>
          <a:latin typeface="Calibri" charset="0"/>
          <a:ea typeface="Heiti SC Light" charset="0"/>
          <a:cs typeface="Heiti SC Light" charset="0"/>
          <a:sym typeface="Calibri" charset="0"/>
        </a:defRPr>
      </a:lvl3pPr>
      <a:lvl4pPr algn="ctr" rtl="0" eaLnBrk="0" fontAlgn="base" hangingPunct="0">
        <a:spcBef>
          <a:spcPct val="0"/>
        </a:spcBef>
        <a:spcAft>
          <a:spcPct val="0"/>
        </a:spcAft>
        <a:defRPr sz="6200">
          <a:solidFill>
            <a:schemeClr val="tx1"/>
          </a:solidFill>
          <a:latin typeface="Calibri" charset="0"/>
          <a:ea typeface="Heiti SC Light" charset="0"/>
          <a:cs typeface="Heiti SC Light" charset="0"/>
          <a:sym typeface="Calibri" charset="0"/>
        </a:defRPr>
      </a:lvl4pPr>
      <a:lvl5pPr algn="ctr" rtl="0" eaLnBrk="0" fontAlgn="base" hangingPunct="0">
        <a:spcBef>
          <a:spcPct val="0"/>
        </a:spcBef>
        <a:spcAft>
          <a:spcPct val="0"/>
        </a:spcAft>
        <a:defRPr sz="6200">
          <a:solidFill>
            <a:schemeClr val="tx1"/>
          </a:solidFill>
          <a:latin typeface="Calibri" charset="0"/>
          <a:ea typeface="Heiti SC Light" charset="0"/>
          <a:cs typeface="Heiti SC Light" charset="0"/>
          <a:sym typeface="Calibri" charset="0"/>
        </a:defRPr>
      </a:lvl5pPr>
      <a:lvl6pPr marL="457200" algn="ctr" rtl="0" fontAlgn="base">
        <a:spcBef>
          <a:spcPct val="0"/>
        </a:spcBef>
        <a:spcAft>
          <a:spcPct val="0"/>
        </a:spcAft>
        <a:defRPr sz="6200">
          <a:solidFill>
            <a:schemeClr val="tx1"/>
          </a:solidFill>
          <a:latin typeface="Calibri" charset="0"/>
          <a:ea typeface="Heiti SC Light" charset="0"/>
          <a:cs typeface="Heiti SC Light" charset="0"/>
          <a:sym typeface="Calibri" charset="0"/>
        </a:defRPr>
      </a:lvl6pPr>
      <a:lvl7pPr marL="914400" algn="ctr" rtl="0" fontAlgn="base">
        <a:spcBef>
          <a:spcPct val="0"/>
        </a:spcBef>
        <a:spcAft>
          <a:spcPct val="0"/>
        </a:spcAft>
        <a:defRPr sz="6200">
          <a:solidFill>
            <a:schemeClr val="tx1"/>
          </a:solidFill>
          <a:latin typeface="Calibri" charset="0"/>
          <a:ea typeface="Heiti SC Light" charset="0"/>
          <a:cs typeface="Heiti SC Light" charset="0"/>
          <a:sym typeface="Calibri" charset="0"/>
        </a:defRPr>
      </a:lvl7pPr>
      <a:lvl8pPr marL="1371600" algn="ctr" rtl="0" fontAlgn="base">
        <a:spcBef>
          <a:spcPct val="0"/>
        </a:spcBef>
        <a:spcAft>
          <a:spcPct val="0"/>
        </a:spcAft>
        <a:defRPr sz="6200">
          <a:solidFill>
            <a:schemeClr val="tx1"/>
          </a:solidFill>
          <a:latin typeface="Calibri" charset="0"/>
          <a:ea typeface="Heiti SC Light" charset="0"/>
          <a:cs typeface="Heiti SC Light" charset="0"/>
          <a:sym typeface="Calibri" charset="0"/>
        </a:defRPr>
      </a:lvl8pPr>
      <a:lvl9pPr marL="1828800" algn="ctr" rtl="0" fontAlgn="base">
        <a:spcBef>
          <a:spcPct val="0"/>
        </a:spcBef>
        <a:spcAft>
          <a:spcPct val="0"/>
        </a:spcAft>
        <a:defRPr sz="6200">
          <a:solidFill>
            <a:schemeClr val="tx1"/>
          </a:solidFill>
          <a:latin typeface="Calibri" charset="0"/>
          <a:ea typeface="Heiti SC Light" charset="0"/>
          <a:cs typeface="Heiti SC Light" charset="0"/>
          <a:sym typeface="Calibri" charset="0"/>
        </a:defRPr>
      </a:lvl9pPr>
    </p:titleStyle>
    <p:bodyStyle>
      <a:lvl1pPr marL="342900" indent="-342900" algn="l" rtl="0" eaLnBrk="0" fontAlgn="base" hangingPunct="0">
        <a:spcBef>
          <a:spcPts val="1100"/>
        </a:spcBef>
        <a:spcAft>
          <a:spcPct val="0"/>
        </a:spcAft>
        <a:buClr>
          <a:srgbClr val="000000"/>
        </a:buClr>
        <a:buSzPct val="100000"/>
        <a:buFont typeface="Arial" charset="0"/>
        <a:buChar char="•"/>
        <a:defRPr sz="4400">
          <a:solidFill>
            <a:schemeClr val="tx1"/>
          </a:solidFill>
          <a:latin typeface="+mn-lt"/>
          <a:ea typeface="+mn-ea"/>
          <a:cs typeface="+mn-cs"/>
          <a:sym typeface="Calibri" charset="0"/>
        </a:defRPr>
      </a:lvl1pPr>
      <a:lvl2pPr marL="666750" indent="-285750" algn="l" rtl="0" eaLnBrk="0" fontAlgn="base" hangingPunct="0">
        <a:spcBef>
          <a:spcPts val="1000"/>
        </a:spcBef>
        <a:spcAft>
          <a:spcPct val="0"/>
        </a:spcAft>
        <a:buClr>
          <a:srgbClr val="000000"/>
        </a:buClr>
        <a:buSzPct val="100000"/>
        <a:buFont typeface="Arial" charset="0"/>
        <a:buChar char="–"/>
        <a:defRPr sz="3800">
          <a:solidFill>
            <a:schemeClr val="tx1"/>
          </a:solidFill>
          <a:latin typeface="+mn-lt"/>
          <a:ea typeface="+mn-ea"/>
          <a:cs typeface="+mn-cs"/>
          <a:sym typeface="Calibri" charset="0"/>
        </a:defRPr>
      </a:lvl2pPr>
      <a:lvl3pPr marL="1066800" indent="-228600" algn="l" rtl="0" eaLnBrk="0" fontAlgn="base" hangingPunct="0">
        <a:spcBef>
          <a:spcPts val="800"/>
        </a:spcBef>
        <a:spcAft>
          <a:spcPct val="0"/>
        </a:spcAft>
        <a:buClr>
          <a:srgbClr val="000000"/>
        </a:buClr>
        <a:buSzPct val="100000"/>
        <a:buFont typeface="Arial" charset="0"/>
        <a:buChar char="•"/>
        <a:defRPr sz="3400">
          <a:solidFill>
            <a:schemeClr val="tx1"/>
          </a:solidFill>
          <a:latin typeface="+mn-lt"/>
          <a:ea typeface="+mn-ea"/>
          <a:cs typeface="+mn-cs"/>
          <a:sym typeface="Calibri" charset="0"/>
        </a:defRPr>
      </a:lvl3pPr>
      <a:lvl4pPr marL="1524000"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4pPr>
      <a:lvl5pPr marL="1981200"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5pPr>
      <a:lvl6pPr marL="24384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6pPr>
      <a:lvl7pPr marL="28956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7pPr>
      <a:lvl8pPr marL="33528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8pPr>
      <a:lvl9pPr marL="38100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29" name="Rectangle 1"/>
          <p:cNvSpPr>
            <a:spLocks noGrp="1" noChangeArrowheads="1"/>
          </p:cNvSpPr>
          <p:nvPr>
            <p:ph type="title"/>
          </p:nvPr>
        </p:nvSpPr>
        <p:spPr bwMode="auto">
          <a:xfrm>
            <a:off x="647700" y="133350"/>
            <a:ext cx="11709400" cy="213995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38100" tIns="38100" rIns="38100" bIns="38100" numCol="1" anchor="ctr" anchorCtr="0" compatLnSpc="1">
            <a:prstTxWarp prst="textNoShape">
              <a:avLst/>
            </a:prstTxWarp>
          </a:bodyPr>
          <a:lstStyle/>
          <a:p>
            <a:pPr lvl="0"/>
            <a:r>
              <a:rPr lang="en-US">
                <a:sym typeface="Calibri" charset="0"/>
              </a:rPr>
              <a:t>Click to edit Master title style</a:t>
            </a:r>
          </a:p>
        </p:txBody>
      </p:sp>
      <p:sp>
        <p:nvSpPr>
          <p:cNvPr id="22530" name="Rectangle 2"/>
          <p:cNvSpPr>
            <a:spLocks noGrp="1" noChangeArrowheads="1"/>
          </p:cNvSpPr>
          <p:nvPr>
            <p:ph type="body" idx="1"/>
          </p:nvPr>
        </p:nvSpPr>
        <p:spPr bwMode="auto">
          <a:xfrm>
            <a:off x="647700" y="2273300"/>
            <a:ext cx="11709400" cy="748030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38100" tIns="38100" rIns="38100" bIns="38100" numCol="1" anchor="t" anchorCtr="0" compatLnSpc="1">
            <a:prstTxWarp prst="textNoShape">
              <a:avLst/>
            </a:prstTxWarp>
          </a:bodyPr>
          <a:lstStyle/>
          <a:p>
            <a:pPr lvl="0"/>
            <a:r>
              <a:rPr lang="en-US">
                <a:sym typeface="Calibri" charset="0"/>
              </a:rPr>
              <a:t>Click to edit Master text styles</a:t>
            </a:r>
          </a:p>
          <a:p>
            <a:pPr lvl="1"/>
            <a:r>
              <a:rPr lang="en-US">
                <a:sym typeface="Calibri" charset="0"/>
              </a:rPr>
              <a:t>Second level</a:t>
            </a:r>
          </a:p>
          <a:p>
            <a:pPr lvl="2"/>
            <a:r>
              <a:rPr lang="en-US">
                <a:sym typeface="Calibri" charset="0"/>
              </a:rPr>
              <a:t>Third level</a:t>
            </a:r>
          </a:p>
          <a:p>
            <a:pPr lvl="3"/>
            <a:r>
              <a:rPr lang="en-US">
                <a:sym typeface="Calibri" charset="0"/>
              </a:rPr>
              <a:t>Fourth level</a:t>
            </a:r>
          </a:p>
          <a:p>
            <a:pPr lvl="4"/>
            <a:r>
              <a:rPr lang="en-US">
                <a:sym typeface="Calibri" charset="0"/>
              </a:rPr>
              <a:t>Fifth level</a:t>
            </a:r>
          </a:p>
        </p:txBody>
      </p:sp>
      <p:sp>
        <p:nvSpPr>
          <p:cNvPr id="22531" name="Text Box 3"/>
          <p:cNvSpPr txBox="1">
            <a:spLocks noGrp="1" noChangeArrowheads="1"/>
          </p:cNvSpPr>
          <p:nvPr>
            <p:ph type="sldNum" sz="quarter" idx="4"/>
          </p:nvPr>
        </p:nvSpPr>
        <p:spPr bwMode="auto">
          <a:xfrm>
            <a:off x="12045950" y="9223375"/>
            <a:ext cx="319088" cy="3429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none" lIns="91440" tIns="45720" rIns="91440" bIns="45720" numCol="1" anchor="ctr" anchorCtr="0" compatLnSpc="1">
            <a:prstTxWarp prst="textNoShape">
              <a:avLst/>
            </a:prstTxWarp>
          </a:bodyPr>
          <a:lstStyle>
            <a:lvl1pPr>
              <a:defRPr sz="1600">
                <a:solidFill>
                  <a:srgbClr val="878787"/>
                </a:solidFill>
                <a:latin typeface="Calibri" charset="0"/>
                <a:ea typeface="ＭＳ Ｐゴシック" charset="-128"/>
                <a:sym typeface="Calibri" charset="0"/>
              </a:defRPr>
            </a:lvl1pPr>
          </a:lstStyle>
          <a:p>
            <a:fld id="{5BDC24FA-2E4D-314B-98BD-F3E18C40A989}"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891" r:id="rId1"/>
    <p:sldLayoutId id="2147483892" r:id="rId2"/>
    <p:sldLayoutId id="2147483893" r:id="rId3"/>
    <p:sldLayoutId id="2147483894" r:id="rId4"/>
    <p:sldLayoutId id="2147483895" r:id="rId5"/>
    <p:sldLayoutId id="2147483896" r:id="rId6"/>
    <p:sldLayoutId id="2147483897" r:id="rId7"/>
    <p:sldLayoutId id="2147483898" r:id="rId8"/>
    <p:sldLayoutId id="2147483899" r:id="rId9"/>
    <p:sldLayoutId id="2147483900" r:id="rId10"/>
    <p:sldLayoutId id="2147483901" r:id="rId11"/>
  </p:sldLayoutIdLst>
  <p:transition/>
  <p:hf hdr="0" ftr="0" dt="0"/>
  <p:txStyles>
    <p:titleStyle>
      <a:lvl1pPr algn="ctr" rtl="0" eaLnBrk="0" fontAlgn="base" hangingPunct="0">
        <a:spcBef>
          <a:spcPct val="0"/>
        </a:spcBef>
        <a:spcAft>
          <a:spcPct val="0"/>
        </a:spcAft>
        <a:defRPr sz="6200">
          <a:solidFill>
            <a:schemeClr val="tx1"/>
          </a:solidFill>
          <a:latin typeface="+mj-lt"/>
          <a:ea typeface="+mj-ea"/>
          <a:cs typeface="+mj-cs"/>
          <a:sym typeface="Calibri" charset="0"/>
        </a:defRPr>
      </a:lvl1pPr>
      <a:lvl2pPr algn="ctr" rtl="0" eaLnBrk="0" fontAlgn="base" hangingPunct="0">
        <a:spcBef>
          <a:spcPct val="0"/>
        </a:spcBef>
        <a:spcAft>
          <a:spcPct val="0"/>
        </a:spcAft>
        <a:defRPr sz="6200">
          <a:solidFill>
            <a:schemeClr val="tx1"/>
          </a:solidFill>
          <a:latin typeface="Calibri" charset="0"/>
          <a:ea typeface="Heiti SC Light" charset="0"/>
          <a:cs typeface="Heiti SC Light" charset="0"/>
          <a:sym typeface="Calibri" charset="0"/>
        </a:defRPr>
      </a:lvl2pPr>
      <a:lvl3pPr algn="ctr" rtl="0" eaLnBrk="0" fontAlgn="base" hangingPunct="0">
        <a:spcBef>
          <a:spcPct val="0"/>
        </a:spcBef>
        <a:spcAft>
          <a:spcPct val="0"/>
        </a:spcAft>
        <a:defRPr sz="6200">
          <a:solidFill>
            <a:schemeClr val="tx1"/>
          </a:solidFill>
          <a:latin typeface="Calibri" charset="0"/>
          <a:ea typeface="Heiti SC Light" charset="0"/>
          <a:cs typeface="Heiti SC Light" charset="0"/>
          <a:sym typeface="Calibri" charset="0"/>
        </a:defRPr>
      </a:lvl3pPr>
      <a:lvl4pPr algn="ctr" rtl="0" eaLnBrk="0" fontAlgn="base" hangingPunct="0">
        <a:spcBef>
          <a:spcPct val="0"/>
        </a:spcBef>
        <a:spcAft>
          <a:spcPct val="0"/>
        </a:spcAft>
        <a:defRPr sz="6200">
          <a:solidFill>
            <a:schemeClr val="tx1"/>
          </a:solidFill>
          <a:latin typeface="Calibri" charset="0"/>
          <a:ea typeface="Heiti SC Light" charset="0"/>
          <a:cs typeface="Heiti SC Light" charset="0"/>
          <a:sym typeface="Calibri" charset="0"/>
        </a:defRPr>
      </a:lvl4pPr>
      <a:lvl5pPr algn="ctr" rtl="0" eaLnBrk="0" fontAlgn="base" hangingPunct="0">
        <a:spcBef>
          <a:spcPct val="0"/>
        </a:spcBef>
        <a:spcAft>
          <a:spcPct val="0"/>
        </a:spcAft>
        <a:defRPr sz="6200">
          <a:solidFill>
            <a:schemeClr val="tx1"/>
          </a:solidFill>
          <a:latin typeface="Calibri" charset="0"/>
          <a:ea typeface="Heiti SC Light" charset="0"/>
          <a:cs typeface="Heiti SC Light" charset="0"/>
          <a:sym typeface="Calibri" charset="0"/>
        </a:defRPr>
      </a:lvl5pPr>
      <a:lvl6pPr marL="457200" algn="ctr" rtl="0" fontAlgn="base">
        <a:spcBef>
          <a:spcPct val="0"/>
        </a:spcBef>
        <a:spcAft>
          <a:spcPct val="0"/>
        </a:spcAft>
        <a:defRPr sz="6200">
          <a:solidFill>
            <a:schemeClr val="tx1"/>
          </a:solidFill>
          <a:latin typeface="Calibri" charset="0"/>
          <a:ea typeface="Heiti SC Light" charset="0"/>
          <a:cs typeface="Heiti SC Light" charset="0"/>
          <a:sym typeface="Calibri" charset="0"/>
        </a:defRPr>
      </a:lvl6pPr>
      <a:lvl7pPr marL="914400" algn="ctr" rtl="0" fontAlgn="base">
        <a:spcBef>
          <a:spcPct val="0"/>
        </a:spcBef>
        <a:spcAft>
          <a:spcPct val="0"/>
        </a:spcAft>
        <a:defRPr sz="6200">
          <a:solidFill>
            <a:schemeClr val="tx1"/>
          </a:solidFill>
          <a:latin typeface="Calibri" charset="0"/>
          <a:ea typeface="Heiti SC Light" charset="0"/>
          <a:cs typeface="Heiti SC Light" charset="0"/>
          <a:sym typeface="Calibri" charset="0"/>
        </a:defRPr>
      </a:lvl7pPr>
      <a:lvl8pPr marL="1371600" algn="ctr" rtl="0" fontAlgn="base">
        <a:spcBef>
          <a:spcPct val="0"/>
        </a:spcBef>
        <a:spcAft>
          <a:spcPct val="0"/>
        </a:spcAft>
        <a:defRPr sz="6200">
          <a:solidFill>
            <a:schemeClr val="tx1"/>
          </a:solidFill>
          <a:latin typeface="Calibri" charset="0"/>
          <a:ea typeface="Heiti SC Light" charset="0"/>
          <a:cs typeface="Heiti SC Light" charset="0"/>
          <a:sym typeface="Calibri" charset="0"/>
        </a:defRPr>
      </a:lvl8pPr>
      <a:lvl9pPr marL="1828800" algn="ctr" rtl="0" fontAlgn="base">
        <a:spcBef>
          <a:spcPct val="0"/>
        </a:spcBef>
        <a:spcAft>
          <a:spcPct val="0"/>
        </a:spcAft>
        <a:defRPr sz="6200">
          <a:solidFill>
            <a:schemeClr val="tx1"/>
          </a:solidFill>
          <a:latin typeface="Calibri" charset="0"/>
          <a:ea typeface="Heiti SC Light" charset="0"/>
          <a:cs typeface="Heiti SC Light" charset="0"/>
          <a:sym typeface="Calibri" charset="0"/>
        </a:defRPr>
      </a:lvl9pPr>
    </p:titleStyle>
    <p:bodyStyle>
      <a:lvl1pPr marL="342900" indent="-342900" algn="l" rtl="0" eaLnBrk="0" fontAlgn="base" hangingPunct="0">
        <a:spcBef>
          <a:spcPts val="1100"/>
        </a:spcBef>
        <a:spcAft>
          <a:spcPct val="0"/>
        </a:spcAft>
        <a:buClr>
          <a:srgbClr val="000000"/>
        </a:buClr>
        <a:buSzPct val="100000"/>
        <a:buFont typeface="Arial" charset="0"/>
        <a:buChar char="•"/>
        <a:defRPr sz="4400">
          <a:solidFill>
            <a:schemeClr val="tx1"/>
          </a:solidFill>
          <a:latin typeface="+mn-lt"/>
          <a:ea typeface="+mn-ea"/>
          <a:cs typeface="+mn-cs"/>
          <a:sym typeface="Calibri" charset="0"/>
        </a:defRPr>
      </a:lvl1pPr>
      <a:lvl2pPr marL="666750" indent="-285750" algn="l" rtl="0" eaLnBrk="0" fontAlgn="base" hangingPunct="0">
        <a:spcBef>
          <a:spcPts val="1000"/>
        </a:spcBef>
        <a:spcAft>
          <a:spcPct val="0"/>
        </a:spcAft>
        <a:buClr>
          <a:srgbClr val="000000"/>
        </a:buClr>
        <a:buSzPct val="100000"/>
        <a:buFont typeface="Arial" charset="0"/>
        <a:buChar char="–"/>
        <a:defRPr sz="3800">
          <a:solidFill>
            <a:schemeClr val="tx1"/>
          </a:solidFill>
          <a:latin typeface="+mn-lt"/>
          <a:ea typeface="+mn-ea"/>
          <a:cs typeface="+mn-cs"/>
          <a:sym typeface="Calibri" charset="0"/>
        </a:defRPr>
      </a:lvl2pPr>
      <a:lvl3pPr marL="1066800" indent="-228600" algn="l" rtl="0" eaLnBrk="0" fontAlgn="base" hangingPunct="0">
        <a:spcBef>
          <a:spcPts val="800"/>
        </a:spcBef>
        <a:spcAft>
          <a:spcPct val="0"/>
        </a:spcAft>
        <a:buClr>
          <a:srgbClr val="000000"/>
        </a:buClr>
        <a:buSzPct val="100000"/>
        <a:buFont typeface="Arial" charset="0"/>
        <a:buChar char="•"/>
        <a:defRPr sz="3400">
          <a:solidFill>
            <a:schemeClr val="tx1"/>
          </a:solidFill>
          <a:latin typeface="+mn-lt"/>
          <a:ea typeface="+mn-ea"/>
          <a:cs typeface="+mn-cs"/>
          <a:sym typeface="Calibri" charset="0"/>
        </a:defRPr>
      </a:lvl3pPr>
      <a:lvl4pPr marL="1524000"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4pPr>
      <a:lvl5pPr marL="1981200"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5pPr>
      <a:lvl6pPr marL="24384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6pPr>
      <a:lvl7pPr marL="28956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7pPr>
      <a:lvl8pPr marL="33528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8pPr>
      <a:lvl9pPr marL="38100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7" name="Rectangle 1"/>
          <p:cNvSpPr>
            <a:spLocks noGrp="1" noChangeArrowheads="1"/>
          </p:cNvSpPr>
          <p:nvPr>
            <p:ph type="title"/>
          </p:nvPr>
        </p:nvSpPr>
        <p:spPr bwMode="auto">
          <a:xfrm>
            <a:off x="1270000" y="254000"/>
            <a:ext cx="10464800" cy="243840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sp>
        <p:nvSpPr>
          <p:cNvPr id="24578" name="Rectangle 2"/>
          <p:cNvSpPr>
            <a:spLocks noGrp="1" noChangeArrowheads="1"/>
          </p:cNvSpPr>
          <p:nvPr>
            <p:ph type="body" idx="1"/>
          </p:nvPr>
        </p:nvSpPr>
        <p:spPr bwMode="auto">
          <a:xfrm>
            <a:off x="1270000" y="2768600"/>
            <a:ext cx="10464800" cy="571500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902" r:id="rId1"/>
    <p:sldLayoutId id="2147483903" r:id="rId2"/>
    <p:sldLayoutId id="2147483904" r:id="rId3"/>
    <p:sldLayoutId id="2147483905" r:id="rId4"/>
    <p:sldLayoutId id="2147483906" r:id="rId5"/>
    <p:sldLayoutId id="2147483907" r:id="rId6"/>
    <p:sldLayoutId id="2147483908" r:id="rId7"/>
    <p:sldLayoutId id="2147483909" r:id="rId8"/>
    <p:sldLayoutId id="2147483910" r:id="rId9"/>
    <p:sldLayoutId id="2147483911" r:id="rId10"/>
    <p:sldLayoutId id="2147483912"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2pPr>
      <a:lvl3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3pPr>
      <a:lvl4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4pPr>
      <a:lvl5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5pPr>
      <a:lvl6pPr marL="4572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6pPr>
      <a:lvl7pPr marL="9144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7pPr>
      <a:lvl8pPr marL="13716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8pPr>
      <a:lvl9pPr marL="18288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9pPr>
    </p:titleStyle>
    <p:bodyStyle>
      <a:lvl1pPr marL="8382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1pPr>
      <a:lvl2pPr marL="12827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2pPr>
      <a:lvl3pPr marL="17272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3pPr>
      <a:lvl4pPr marL="21717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4pPr>
      <a:lvl5pPr marL="26162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5pPr>
      <a:lvl6pPr marL="30734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6pPr>
      <a:lvl7pPr marL="35306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7pPr>
      <a:lvl8pPr marL="39878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8pPr>
      <a:lvl9pPr marL="44450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5" name="Rectangle 1"/>
          <p:cNvSpPr>
            <a:spLocks noGrp="1" noChangeArrowheads="1"/>
          </p:cNvSpPr>
          <p:nvPr>
            <p:ph type="title"/>
          </p:nvPr>
        </p:nvSpPr>
        <p:spPr bwMode="auto">
          <a:xfrm>
            <a:off x="1270000" y="254000"/>
            <a:ext cx="10464800" cy="243840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50800" tIns="50800" rIns="50800" bIns="50800" numCol="1" anchor="ctr" anchorCtr="0" compatLnSpc="1">
            <a:prstTxWarp prst="textNoShape">
              <a:avLst/>
            </a:prstTxWarp>
          </a:bodyPr>
          <a:lstStyle/>
          <a:p>
            <a:pPr lvl="0"/>
            <a:r>
              <a:rPr lang="en-US">
                <a:sym typeface="Calibri" charset="0"/>
              </a:rPr>
              <a:t>Click to edit Master title style</a:t>
            </a:r>
          </a:p>
        </p:txBody>
      </p:sp>
      <p:sp>
        <p:nvSpPr>
          <p:cNvPr id="26626" name="Rectangle 2"/>
          <p:cNvSpPr>
            <a:spLocks noGrp="1" noChangeArrowheads="1"/>
          </p:cNvSpPr>
          <p:nvPr>
            <p:ph type="body" idx="1"/>
          </p:nvPr>
        </p:nvSpPr>
        <p:spPr bwMode="auto">
          <a:xfrm>
            <a:off x="1270000" y="2768600"/>
            <a:ext cx="10464800" cy="571500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50800" tIns="50800" rIns="50800" bIns="50800" numCol="1" anchor="ctr" anchorCtr="0" compatLnSpc="1">
            <a:prstTxWarp prst="textNoShape">
              <a:avLst/>
            </a:prstTxWarp>
          </a:bodyPr>
          <a:lstStyle/>
          <a:p>
            <a:pPr lvl="0"/>
            <a:r>
              <a:rPr lang="en-US">
                <a:sym typeface="Calibri" charset="0"/>
              </a:rPr>
              <a:t>Click to edit Master text styles</a:t>
            </a:r>
          </a:p>
          <a:p>
            <a:pPr lvl="1"/>
            <a:r>
              <a:rPr lang="en-US">
                <a:sym typeface="Calibri" charset="0"/>
              </a:rPr>
              <a:t>Second level</a:t>
            </a:r>
          </a:p>
          <a:p>
            <a:pPr lvl="2"/>
            <a:r>
              <a:rPr lang="en-US">
                <a:sym typeface="Calibri" charset="0"/>
              </a:rPr>
              <a:t>Third level</a:t>
            </a:r>
          </a:p>
          <a:p>
            <a:pPr lvl="3"/>
            <a:r>
              <a:rPr lang="en-US">
                <a:sym typeface="Calibri" charset="0"/>
              </a:rPr>
              <a:t>Fourth level</a:t>
            </a:r>
          </a:p>
          <a:p>
            <a:pPr lvl="4"/>
            <a:r>
              <a:rPr 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913" r:id="rId1"/>
    <p:sldLayoutId id="2147483914" r:id="rId2"/>
    <p:sldLayoutId id="2147483915" r:id="rId3"/>
    <p:sldLayoutId id="2147483916" r:id="rId4"/>
    <p:sldLayoutId id="2147483917" r:id="rId5"/>
    <p:sldLayoutId id="2147483918" r:id="rId6"/>
    <p:sldLayoutId id="2147483919" r:id="rId7"/>
    <p:sldLayoutId id="2147483920" r:id="rId8"/>
    <p:sldLayoutId id="2147483921" r:id="rId9"/>
    <p:sldLayoutId id="2147483922" r:id="rId10"/>
    <p:sldLayoutId id="2147483923"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Calibri" charset="0"/>
        </a:defRPr>
      </a:lvl1pPr>
      <a:lvl2pPr algn="ctr" rtl="0" eaLnBrk="0" fontAlgn="base" hangingPunct="0">
        <a:spcBef>
          <a:spcPct val="0"/>
        </a:spcBef>
        <a:spcAft>
          <a:spcPct val="0"/>
        </a:spcAft>
        <a:defRPr sz="8400">
          <a:solidFill>
            <a:schemeClr val="tx1"/>
          </a:solidFill>
          <a:latin typeface="Calibri" charset="0"/>
          <a:ea typeface="Heiti SC Light" charset="0"/>
          <a:cs typeface="Heiti SC Light" charset="0"/>
          <a:sym typeface="Calibri" charset="0"/>
        </a:defRPr>
      </a:lvl2pPr>
      <a:lvl3pPr algn="ctr" rtl="0" eaLnBrk="0" fontAlgn="base" hangingPunct="0">
        <a:spcBef>
          <a:spcPct val="0"/>
        </a:spcBef>
        <a:spcAft>
          <a:spcPct val="0"/>
        </a:spcAft>
        <a:defRPr sz="8400">
          <a:solidFill>
            <a:schemeClr val="tx1"/>
          </a:solidFill>
          <a:latin typeface="Calibri" charset="0"/>
          <a:ea typeface="Heiti SC Light" charset="0"/>
          <a:cs typeface="Heiti SC Light" charset="0"/>
          <a:sym typeface="Calibri" charset="0"/>
        </a:defRPr>
      </a:lvl3pPr>
      <a:lvl4pPr algn="ctr" rtl="0" eaLnBrk="0" fontAlgn="base" hangingPunct="0">
        <a:spcBef>
          <a:spcPct val="0"/>
        </a:spcBef>
        <a:spcAft>
          <a:spcPct val="0"/>
        </a:spcAft>
        <a:defRPr sz="8400">
          <a:solidFill>
            <a:schemeClr val="tx1"/>
          </a:solidFill>
          <a:latin typeface="Calibri" charset="0"/>
          <a:ea typeface="Heiti SC Light" charset="0"/>
          <a:cs typeface="Heiti SC Light" charset="0"/>
          <a:sym typeface="Calibri" charset="0"/>
        </a:defRPr>
      </a:lvl4pPr>
      <a:lvl5pPr algn="ctr" rtl="0" eaLnBrk="0" fontAlgn="base" hangingPunct="0">
        <a:spcBef>
          <a:spcPct val="0"/>
        </a:spcBef>
        <a:spcAft>
          <a:spcPct val="0"/>
        </a:spcAft>
        <a:defRPr sz="8400">
          <a:solidFill>
            <a:schemeClr val="tx1"/>
          </a:solidFill>
          <a:latin typeface="Calibri" charset="0"/>
          <a:ea typeface="Heiti SC Light" charset="0"/>
          <a:cs typeface="Heiti SC Light" charset="0"/>
          <a:sym typeface="Calibri" charset="0"/>
        </a:defRPr>
      </a:lvl5pPr>
      <a:lvl6pPr marL="457200" algn="ctr" rtl="0" fontAlgn="base">
        <a:spcBef>
          <a:spcPct val="0"/>
        </a:spcBef>
        <a:spcAft>
          <a:spcPct val="0"/>
        </a:spcAft>
        <a:defRPr sz="8400">
          <a:solidFill>
            <a:schemeClr val="tx1"/>
          </a:solidFill>
          <a:latin typeface="Calibri" charset="0"/>
          <a:ea typeface="Heiti SC Light" charset="0"/>
          <a:cs typeface="Heiti SC Light" charset="0"/>
          <a:sym typeface="Calibri" charset="0"/>
        </a:defRPr>
      </a:lvl6pPr>
      <a:lvl7pPr marL="914400" algn="ctr" rtl="0" fontAlgn="base">
        <a:spcBef>
          <a:spcPct val="0"/>
        </a:spcBef>
        <a:spcAft>
          <a:spcPct val="0"/>
        </a:spcAft>
        <a:defRPr sz="8400">
          <a:solidFill>
            <a:schemeClr val="tx1"/>
          </a:solidFill>
          <a:latin typeface="Calibri" charset="0"/>
          <a:ea typeface="Heiti SC Light" charset="0"/>
          <a:cs typeface="Heiti SC Light" charset="0"/>
          <a:sym typeface="Calibri" charset="0"/>
        </a:defRPr>
      </a:lvl7pPr>
      <a:lvl8pPr marL="1371600" algn="ctr" rtl="0" fontAlgn="base">
        <a:spcBef>
          <a:spcPct val="0"/>
        </a:spcBef>
        <a:spcAft>
          <a:spcPct val="0"/>
        </a:spcAft>
        <a:defRPr sz="8400">
          <a:solidFill>
            <a:schemeClr val="tx1"/>
          </a:solidFill>
          <a:latin typeface="Calibri" charset="0"/>
          <a:ea typeface="Heiti SC Light" charset="0"/>
          <a:cs typeface="Heiti SC Light" charset="0"/>
          <a:sym typeface="Calibri" charset="0"/>
        </a:defRPr>
      </a:lvl8pPr>
      <a:lvl9pPr marL="1828800" algn="ctr" rtl="0" fontAlgn="base">
        <a:spcBef>
          <a:spcPct val="0"/>
        </a:spcBef>
        <a:spcAft>
          <a:spcPct val="0"/>
        </a:spcAft>
        <a:defRPr sz="8400">
          <a:solidFill>
            <a:schemeClr val="tx1"/>
          </a:solidFill>
          <a:latin typeface="Calibri" charset="0"/>
          <a:ea typeface="Heiti SC Light" charset="0"/>
          <a:cs typeface="Heiti SC Light" charset="0"/>
          <a:sym typeface="Calibri" charset="0"/>
        </a:defRPr>
      </a:lvl9pPr>
    </p:titleStyle>
    <p:bodyStyle>
      <a:lvl1pPr marL="266700" indent="-266700" algn="l" rtl="0" eaLnBrk="0" fontAlgn="base" hangingPunct="0">
        <a:spcBef>
          <a:spcPts val="2400"/>
        </a:spcBef>
        <a:spcAft>
          <a:spcPct val="0"/>
        </a:spcAft>
        <a:buSzPct val="100000"/>
        <a:buFont typeface="Calibri" charset="0"/>
        <a:buChar char="•"/>
        <a:defRPr sz="4200">
          <a:solidFill>
            <a:schemeClr val="tx1"/>
          </a:solidFill>
          <a:latin typeface="+mn-lt"/>
          <a:ea typeface="+mn-ea"/>
          <a:cs typeface="+mn-cs"/>
          <a:sym typeface="Calibri" charset="0"/>
        </a:defRPr>
      </a:lvl1pPr>
      <a:lvl2pPr marL="266700" indent="190500" algn="l" rtl="0" eaLnBrk="0" fontAlgn="base" hangingPunct="0">
        <a:spcBef>
          <a:spcPts val="2400"/>
        </a:spcBef>
        <a:spcAft>
          <a:spcPct val="0"/>
        </a:spcAft>
        <a:buSzPct val="100000"/>
        <a:buFont typeface="Calibri" charset="0"/>
        <a:buChar char="•"/>
        <a:defRPr sz="4200">
          <a:solidFill>
            <a:schemeClr val="tx1"/>
          </a:solidFill>
          <a:latin typeface="+mn-lt"/>
          <a:ea typeface="+mn-ea"/>
          <a:cs typeface="+mn-cs"/>
          <a:sym typeface="Calibri" charset="0"/>
        </a:defRPr>
      </a:lvl2pPr>
      <a:lvl3pPr marL="266700" indent="647700" algn="l" rtl="0" eaLnBrk="0" fontAlgn="base" hangingPunct="0">
        <a:spcBef>
          <a:spcPts val="2400"/>
        </a:spcBef>
        <a:spcAft>
          <a:spcPct val="0"/>
        </a:spcAft>
        <a:buSzPct val="100000"/>
        <a:buFont typeface="Calibri" charset="0"/>
        <a:buChar char="•"/>
        <a:defRPr sz="4200">
          <a:solidFill>
            <a:schemeClr val="tx1"/>
          </a:solidFill>
          <a:latin typeface="+mn-lt"/>
          <a:ea typeface="+mn-ea"/>
          <a:cs typeface="+mn-cs"/>
          <a:sym typeface="Calibri" charset="0"/>
        </a:defRPr>
      </a:lvl3pPr>
      <a:lvl4pPr marL="266700" indent="1104900" algn="l" rtl="0" eaLnBrk="0" fontAlgn="base" hangingPunct="0">
        <a:spcBef>
          <a:spcPts val="2400"/>
        </a:spcBef>
        <a:spcAft>
          <a:spcPct val="0"/>
        </a:spcAft>
        <a:buSzPct val="100000"/>
        <a:buFont typeface="Calibri" charset="0"/>
        <a:buChar char="•"/>
        <a:defRPr sz="4200">
          <a:solidFill>
            <a:schemeClr val="tx1"/>
          </a:solidFill>
          <a:latin typeface="+mn-lt"/>
          <a:ea typeface="+mn-ea"/>
          <a:cs typeface="+mn-cs"/>
          <a:sym typeface="Calibri" charset="0"/>
        </a:defRPr>
      </a:lvl4pPr>
      <a:lvl5pPr marL="266700" indent="1562100" algn="l" rtl="0" eaLnBrk="0" fontAlgn="base" hangingPunct="0">
        <a:spcBef>
          <a:spcPts val="2400"/>
        </a:spcBef>
        <a:spcAft>
          <a:spcPct val="0"/>
        </a:spcAft>
        <a:buSzPct val="100000"/>
        <a:buFont typeface="Calibri" charset="0"/>
        <a:buChar char="•"/>
        <a:defRPr sz="4200">
          <a:solidFill>
            <a:schemeClr val="tx1"/>
          </a:solidFill>
          <a:latin typeface="+mn-lt"/>
          <a:ea typeface="+mn-ea"/>
          <a:cs typeface="+mn-cs"/>
          <a:sym typeface="Calibri" charset="0"/>
        </a:defRPr>
      </a:lvl5pPr>
      <a:lvl6pPr marL="723900" algn="l" rtl="0" fontAlgn="base">
        <a:spcBef>
          <a:spcPts val="2400"/>
        </a:spcBef>
        <a:spcAft>
          <a:spcPct val="0"/>
        </a:spcAft>
        <a:buSzPct val="100000"/>
        <a:buFont typeface="Calibri" charset="0"/>
        <a:buChar char="•"/>
        <a:defRPr sz="4200">
          <a:solidFill>
            <a:schemeClr val="tx1"/>
          </a:solidFill>
          <a:latin typeface="+mn-lt"/>
          <a:ea typeface="+mn-ea"/>
          <a:cs typeface="+mn-cs"/>
          <a:sym typeface="Calibri" charset="0"/>
        </a:defRPr>
      </a:lvl6pPr>
      <a:lvl7pPr marL="1181100" algn="l" rtl="0" fontAlgn="base">
        <a:spcBef>
          <a:spcPts val="2400"/>
        </a:spcBef>
        <a:spcAft>
          <a:spcPct val="0"/>
        </a:spcAft>
        <a:buSzPct val="100000"/>
        <a:buFont typeface="Calibri" charset="0"/>
        <a:buChar char="•"/>
        <a:defRPr sz="4200">
          <a:solidFill>
            <a:schemeClr val="tx1"/>
          </a:solidFill>
          <a:latin typeface="+mn-lt"/>
          <a:ea typeface="+mn-ea"/>
          <a:cs typeface="+mn-cs"/>
          <a:sym typeface="Calibri" charset="0"/>
        </a:defRPr>
      </a:lvl7pPr>
      <a:lvl8pPr marL="1638300" algn="l" rtl="0" fontAlgn="base">
        <a:spcBef>
          <a:spcPts val="2400"/>
        </a:spcBef>
        <a:spcAft>
          <a:spcPct val="0"/>
        </a:spcAft>
        <a:buSzPct val="100000"/>
        <a:buFont typeface="Calibri" charset="0"/>
        <a:buChar char="•"/>
        <a:defRPr sz="4200">
          <a:solidFill>
            <a:schemeClr val="tx1"/>
          </a:solidFill>
          <a:latin typeface="+mn-lt"/>
          <a:ea typeface="+mn-ea"/>
          <a:cs typeface="+mn-cs"/>
          <a:sym typeface="Calibri" charset="0"/>
        </a:defRPr>
      </a:lvl8pPr>
      <a:lvl9pPr marL="2095500" algn="l" rtl="0" fontAlgn="base">
        <a:spcBef>
          <a:spcPts val="2400"/>
        </a:spcBef>
        <a:spcAft>
          <a:spcPct val="0"/>
        </a:spcAft>
        <a:buSzPct val="100000"/>
        <a:buFont typeface="Calibri" charset="0"/>
        <a:buChar char="•"/>
        <a:defRPr sz="4200">
          <a:solidFill>
            <a:schemeClr val="tx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9" name="Rectangle 1"/>
          <p:cNvSpPr>
            <a:spLocks noGrp="1" noChangeArrowheads="1"/>
          </p:cNvSpPr>
          <p:nvPr>
            <p:ph type="title"/>
          </p:nvPr>
        </p:nvSpPr>
        <p:spPr bwMode="auto">
          <a:xfrm>
            <a:off x="1270000" y="239713"/>
            <a:ext cx="10464800" cy="2465387"/>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sp>
        <p:nvSpPr>
          <p:cNvPr id="2050" name="Rectangle 2"/>
          <p:cNvSpPr>
            <a:spLocks noGrp="1" noChangeArrowheads="1"/>
          </p:cNvSpPr>
          <p:nvPr>
            <p:ph type="body" idx="1"/>
          </p:nvPr>
        </p:nvSpPr>
        <p:spPr bwMode="auto">
          <a:xfrm>
            <a:off x="1270000" y="2705100"/>
            <a:ext cx="10464800" cy="5840413"/>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2pPr>
      <a:lvl3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3pPr>
      <a:lvl4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4pPr>
      <a:lvl5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5pPr>
      <a:lvl6pPr marL="4572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6pPr>
      <a:lvl7pPr marL="9144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7pPr>
      <a:lvl8pPr marL="13716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8pPr>
      <a:lvl9pPr marL="18288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9pPr>
    </p:titleStyle>
    <p:bodyStyle>
      <a:lvl1pPr marL="787400" indent="-571500" algn="l" rtl="0" eaLnBrk="0" fontAlgn="base" hangingPunct="0">
        <a:spcBef>
          <a:spcPts val="24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1pPr>
      <a:lvl2pPr marL="1231900" indent="-571500" algn="l" rtl="0" eaLnBrk="0" fontAlgn="base" hangingPunct="0">
        <a:spcBef>
          <a:spcPts val="24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2pPr>
      <a:lvl3pPr marL="1676400" indent="-571500" algn="l" rtl="0" eaLnBrk="0" fontAlgn="base" hangingPunct="0">
        <a:spcBef>
          <a:spcPts val="24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3pPr>
      <a:lvl4pPr marL="2120900" indent="-571500" algn="l" rtl="0" eaLnBrk="0" fontAlgn="base" hangingPunct="0">
        <a:spcBef>
          <a:spcPts val="24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4pPr>
      <a:lvl5pPr marL="2565400" indent="-571500" algn="l" rtl="0" eaLnBrk="0" fontAlgn="base" hangingPunct="0">
        <a:spcBef>
          <a:spcPts val="24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5pPr>
      <a:lvl6pPr marL="3022600" indent="-571500" algn="l" rtl="0" fontAlgn="base">
        <a:spcBef>
          <a:spcPts val="24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6pPr>
      <a:lvl7pPr marL="3479800" indent="-571500" algn="l" rtl="0" fontAlgn="base">
        <a:spcBef>
          <a:spcPts val="24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7pPr>
      <a:lvl8pPr marL="3937000" indent="-571500" algn="l" rtl="0" fontAlgn="base">
        <a:spcBef>
          <a:spcPts val="24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8pPr>
      <a:lvl9pPr marL="4394200" indent="-571500" algn="l" rtl="0" fontAlgn="base">
        <a:spcBef>
          <a:spcPts val="24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49" name="Rectangle 1"/>
          <p:cNvSpPr>
            <a:spLocks noGrp="1" noChangeArrowheads="1"/>
          </p:cNvSpPr>
          <p:nvPr>
            <p:ph type="title"/>
          </p:nvPr>
        </p:nvSpPr>
        <p:spPr bwMode="auto">
          <a:xfrm>
            <a:off x="1270000" y="254000"/>
            <a:ext cx="10464800" cy="243840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50800" tIns="50800" rIns="50800" bIns="50800" numCol="1" anchor="ctr" anchorCtr="0" compatLnSpc="1">
            <a:prstTxWarp prst="textNoShape">
              <a:avLst/>
            </a:prstTxWarp>
          </a:bodyPr>
          <a:lstStyle/>
          <a:p>
            <a:pPr lvl="0"/>
            <a:r>
              <a:rPr lang="en-US">
                <a:sym typeface="Calibri" charset="0"/>
              </a:rPr>
              <a:t>Click to edit Master title style</a:t>
            </a:r>
          </a:p>
        </p:txBody>
      </p:sp>
      <p:sp>
        <p:nvSpPr>
          <p:cNvPr id="27650" name="Rectangle 2"/>
          <p:cNvSpPr>
            <a:spLocks noGrp="1" noChangeArrowheads="1"/>
          </p:cNvSpPr>
          <p:nvPr>
            <p:ph type="body" idx="1"/>
          </p:nvPr>
        </p:nvSpPr>
        <p:spPr bwMode="auto">
          <a:xfrm>
            <a:off x="1270000" y="2768600"/>
            <a:ext cx="10464800" cy="571500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50800" tIns="50800" rIns="50800" bIns="50800" numCol="1" anchor="ctr" anchorCtr="0" compatLnSpc="1">
            <a:prstTxWarp prst="textNoShape">
              <a:avLst/>
            </a:prstTxWarp>
          </a:bodyPr>
          <a:lstStyle/>
          <a:p>
            <a:pPr lvl="0"/>
            <a:r>
              <a:rPr lang="en-US">
                <a:sym typeface="Calibri" charset="0"/>
              </a:rPr>
              <a:t>Click to edit Master text styles</a:t>
            </a:r>
          </a:p>
          <a:p>
            <a:pPr lvl="1"/>
            <a:r>
              <a:rPr lang="en-US">
                <a:sym typeface="Calibri" charset="0"/>
              </a:rPr>
              <a:t>Second level</a:t>
            </a:r>
          </a:p>
          <a:p>
            <a:pPr lvl="2"/>
            <a:r>
              <a:rPr lang="en-US">
                <a:sym typeface="Calibri" charset="0"/>
              </a:rPr>
              <a:t>Third level</a:t>
            </a:r>
          </a:p>
          <a:p>
            <a:pPr lvl="3"/>
            <a:r>
              <a:rPr lang="en-US">
                <a:sym typeface="Calibri" charset="0"/>
              </a:rPr>
              <a:t>Fourth level</a:t>
            </a:r>
          </a:p>
          <a:p>
            <a:pPr lvl="4"/>
            <a:r>
              <a:rPr 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924" r:id="rId1"/>
    <p:sldLayoutId id="2147483925" r:id="rId2"/>
    <p:sldLayoutId id="2147483926" r:id="rId3"/>
    <p:sldLayoutId id="2147483927" r:id="rId4"/>
    <p:sldLayoutId id="2147483928" r:id="rId5"/>
    <p:sldLayoutId id="2147483929" r:id="rId6"/>
    <p:sldLayoutId id="2147483930" r:id="rId7"/>
    <p:sldLayoutId id="2147483931" r:id="rId8"/>
    <p:sldLayoutId id="2147483932" r:id="rId9"/>
    <p:sldLayoutId id="2147483933" r:id="rId10"/>
    <p:sldLayoutId id="2147483934"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Calibri" charset="0"/>
        </a:defRPr>
      </a:lvl1pPr>
      <a:lvl2pPr algn="ctr" rtl="0" eaLnBrk="0" fontAlgn="base" hangingPunct="0">
        <a:spcBef>
          <a:spcPct val="0"/>
        </a:spcBef>
        <a:spcAft>
          <a:spcPct val="0"/>
        </a:spcAft>
        <a:defRPr sz="8400">
          <a:solidFill>
            <a:schemeClr val="tx1"/>
          </a:solidFill>
          <a:latin typeface="Calibri" charset="0"/>
          <a:ea typeface="Heiti SC Light" charset="0"/>
          <a:cs typeface="Heiti SC Light" charset="0"/>
          <a:sym typeface="Calibri" charset="0"/>
        </a:defRPr>
      </a:lvl2pPr>
      <a:lvl3pPr algn="ctr" rtl="0" eaLnBrk="0" fontAlgn="base" hangingPunct="0">
        <a:spcBef>
          <a:spcPct val="0"/>
        </a:spcBef>
        <a:spcAft>
          <a:spcPct val="0"/>
        </a:spcAft>
        <a:defRPr sz="8400">
          <a:solidFill>
            <a:schemeClr val="tx1"/>
          </a:solidFill>
          <a:latin typeface="Calibri" charset="0"/>
          <a:ea typeface="Heiti SC Light" charset="0"/>
          <a:cs typeface="Heiti SC Light" charset="0"/>
          <a:sym typeface="Calibri" charset="0"/>
        </a:defRPr>
      </a:lvl3pPr>
      <a:lvl4pPr algn="ctr" rtl="0" eaLnBrk="0" fontAlgn="base" hangingPunct="0">
        <a:spcBef>
          <a:spcPct val="0"/>
        </a:spcBef>
        <a:spcAft>
          <a:spcPct val="0"/>
        </a:spcAft>
        <a:defRPr sz="8400">
          <a:solidFill>
            <a:schemeClr val="tx1"/>
          </a:solidFill>
          <a:latin typeface="Calibri" charset="0"/>
          <a:ea typeface="Heiti SC Light" charset="0"/>
          <a:cs typeface="Heiti SC Light" charset="0"/>
          <a:sym typeface="Calibri" charset="0"/>
        </a:defRPr>
      </a:lvl4pPr>
      <a:lvl5pPr algn="ctr" rtl="0" eaLnBrk="0" fontAlgn="base" hangingPunct="0">
        <a:spcBef>
          <a:spcPct val="0"/>
        </a:spcBef>
        <a:spcAft>
          <a:spcPct val="0"/>
        </a:spcAft>
        <a:defRPr sz="8400">
          <a:solidFill>
            <a:schemeClr val="tx1"/>
          </a:solidFill>
          <a:latin typeface="Calibri" charset="0"/>
          <a:ea typeface="Heiti SC Light" charset="0"/>
          <a:cs typeface="Heiti SC Light" charset="0"/>
          <a:sym typeface="Calibri" charset="0"/>
        </a:defRPr>
      </a:lvl5pPr>
      <a:lvl6pPr marL="457200" algn="ctr" rtl="0" fontAlgn="base">
        <a:spcBef>
          <a:spcPct val="0"/>
        </a:spcBef>
        <a:spcAft>
          <a:spcPct val="0"/>
        </a:spcAft>
        <a:defRPr sz="8400">
          <a:solidFill>
            <a:schemeClr val="tx1"/>
          </a:solidFill>
          <a:latin typeface="Calibri" charset="0"/>
          <a:ea typeface="Heiti SC Light" charset="0"/>
          <a:cs typeface="Heiti SC Light" charset="0"/>
          <a:sym typeface="Calibri" charset="0"/>
        </a:defRPr>
      </a:lvl6pPr>
      <a:lvl7pPr marL="914400" algn="ctr" rtl="0" fontAlgn="base">
        <a:spcBef>
          <a:spcPct val="0"/>
        </a:spcBef>
        <a:spcAft>
          <a:spcPct val="0"/>
        </a:spcAft>
        <a:defRPr sz="8400">
          <a:solidFill>
            <a:schemeClr val="tx1"/>
          </a:solidFill>
          <a:latin typeface="Calibri" charset="0"/>
          <a:ea typeface="Heiti SC Light" charset="0"/>
          <a:cs typeface="Heiti SC Light" charset="0"/>
          <a:sym typeface="Calibri" charset="0"/>
        </a:defRPr>
      </a:lvl7pPr>
      <a:lvl8pPr marL="1371600" algn="ctr" rtl="0" fontAlgn="base">
        <a:spcBef>
          <a:spcPct val="0"/>
        </a:spcBef>
        <a:spcAft>
          <a:spcPct val="0"/>
        </a:spcAft>
        <a:defRPr sz="8400">
          <a:solidFill>
            <a:schemeClr val="tx1"/>
          </a:solidFill>
          <a:latin typeface="Calibri" charset="0"/>
          <a:ea typeface="Heiti SC Light" charset="0"/>
          <a:cs typeface="Heiti SC Light" charset="0"/>
          <a:sym typeface="Calibri" charset="0"/>
        </a:defRPr>
      </a:lvl8pPr>
      <a:lvl9pPr marL="1828800" algn="ctr" rtl="0" fontAlgn="base">
        <a:spcBef>
          <a:spcPct val="0"/>
        </a:spcBef>
        <a:spcAft>
          <a:spcPct val="0"/>
        </a:spcAft>
        <a:defRPr sz="8400">
          <a:solidFill>
            <a:schemeClr val="tx1"/>
          </a:solidFill>
          <a:latin typeface="Calibri" charset="0"/>
          <a:ea typeface="Heiti SC Light" charset="0"/>
          <a:cs typeface="Heiti SC Light" charset="0"/>
          <a:sym typeface="Calibri" charset="0"/>
        </a:defRPr>
      </a:lvl9pPr>
    </p:titleStyle>
    <p:bodyStyle>
      <a:lvl1pPr marL="266700" indent="-266700" algn="l" rtl="0" eaLnBrk="0" fontAlgn="base" hangingPunct="0">
        <a:spcBef>
          <a:spcPts val="2400"/>
        </a:spcBef>
        <a:spcAft>
          <a:spcPct val="0"/>
        </a:spcAft>
        <a:buSzPct val="100000"/>
        <a:buFont typeface="Calibri" charset="0"/>
        <a:buChar char="•"/>
        <a:defRPr sz="4200">
          <a:solidFill>
            <a:schemeClr val="tx1"/>
          </a:solidFill>
          <a:latin typeface="+mn-lt"/>
          <a:ea typeface="+mn-ea"/>
          <a:cs typeface="+mn-cs"/>
          <a:sym typeface="Calibri" charset="0"/>
        </a:defRPr>
      </a:lvl1pPr>
      <a:lvl2pPr marL="266700" indent="190500" algn="l" rtl="0" eaLnBrk="0" fontAlgn="base" hangingPunct="0">
        <a:spcBef>
          <a:spcPts val="2400"/>
        </a:spcBef>
        <a:spcAft>
          <a:spcPct val="0"/>
        </a:spcAft>
        <a:buSzPct val="100000"/>
        <a:buFont typeface="Calibri" charset="0"/>
        <a:buChar char="•"/>
        <a:defRPr sz="4200">
          <a:solidFill>
            <a:schemeClr val="tx1"/>
          </a:solidFill>
          <a:latin typeface="+mn-lt"/>
          <a:ea typeface="+mn-ea"/>
          <a:cs typeface="+mn-cs"/>
          <a:sym typeface="Calibri" charset="0"/>
        </a:defRPr>
      </a:lvl2pPr>
      <a:lvl3pPr marL="266700" indent="647700" algn="l" rtl="0" eaLnBrk="0" fontAlgn="base" hangingPunct="0">
        <a:spcBef>
          <a:spcPts val="2400"/>
        </a:spcBef>
        <a:spcAft>
          <a:spcPct val="0"/>
        </a:spcAft>
        <a:buSzPct val="100000"/>
        <a:buFont typeface="Calibri" charset="0"/>
        <a:buChar char="•"/>
        <a:defRPr sz="4200">
          <a:solidFill>
            <a:schemeClr val="tx1"/>
          </a:solidFill>
          <a:latin typeface="+mn-lt"/>
          <a:ea typeface="+mn-ea"/>
          <a:cs typeface="+mn-cs"/>
          <a:sym typeface="Calibri" charset="0"/>
        </a:defRPr>
      </a:lvl3pPr>
      <a:lvl4pPr marL="266700" indent="1104900" algn="l" rtl="0" eaLnBrk="0" fontAlgn="base" hangingPunct="0">
        <a:spcBef>
          <a:spcPts val="2400"/>
        </a:spcBef>
        <a:spcAft>
          <a:spcPct val="0"/>
        </a:spcAft>
        <a:buSzPct val="100000"/>
        <a:buFont typeface="Calibri" charset="0"/>
        <a:buChar char="•"/>
        <a:defRPr sz="4200">
          <a:solidFill>
            <a:schemeClr val="tx1"/>
          </a:solidFill>
          <a:latin typeface="+mn-lt"/>
          <a:ea typeface="+mn-ea"/>
          <a:cs typeface="+mn-cs"/>
          <a:sym typeface="Calibri" charset="0"/>
        </a:defRPr>
      </a:lvl4pPr>
      <a:lvl5pPr marL="266700" indent="1562100" algn="l" rtl="0" eaLnBrk="0" fontAlgn="base" hangingPunct="0">
        <a:spcBef>
          <a:spcPts val="2400"/>
        </a:spcBef>
        <a:spcAft>
          <a:spcPct val="0"/>
        </a:spcAft>
        <a:buSzPct val="100000"/>
        <a:buFont typeface="Calibri" charset="0"/>
        <a:buChar char="•"/>
        <a:defRPr sz="4200">
          <a:solidFill>
            <a:schemeClr val="tx1"/>
          </a:solidFill>
          <a:latin typeface="+mn-lt"/>
          <a:ea typeface="+mn-ea"/>
          <a:cs typeface="+mn-cs"/>
          <a:sym typeface="Calibri" charset="0"/>
        </a:defRPr>
      </a:lvl5pPr>
      <a:lvl6pPr marL="723900" algn="l" rtl="0" fontAlgn="base">
        <a:spcBef>
          <a:spcPts val="2400"/>
        </a:spcBef>
        <a:spcAft>
          <a:spcPct val="0"/>
        </a:spcAft>
        <a:buSzPct val="100000"/>
        <a:buFont typeface="Calibri" charset="0"/>
        <a:buChar char="•"/>
        <a:defRPr sz="4200">
          <a:solidFill>
            <a:schemeClr val="tx1"/>
          </a:solidFill>
          <a:latin typeface="+mn-lt"/>
          <a:ea typeface="+mn-ea"/>
          <a:cs typeface="+mn-cs"/>
          <a:sym typeface="Calibri" charset="0"/>
        </a:defRPr>
      </a:lvl6pPr>
      <a:lvl7pPr marL="1181100" algn="l" rtl="0" fontAlgn="base">
        <a:spcBef>
          <a:spcPts val="2400"/>
        </a:spcBef>
        <a:spcAft>
          <a:spcPct val="0"/>
        </a:spcAft>
        <a:buSzPct val="100000"/>
        <a:buFont typeface="Calibri" charset="0"/>
        <a:buChar char="•"/>
        <a:defRPr sz="4200">
          <a:solidFill>
            <a:schemeClr val="tx1"/>
          </a:solidFill>
          <a:latin typeface="+mn-lt"/>
          <a:ea typeface="+mn-ea"/>
          <a:cs typeface="+mn-cs"/>
          <a:sym typeface="Calibri" charset="0"/>
        </a:defRPr>
      </a:lvl7pPr>
      <a:lvl8pPr marL="1638300" algn="l" rtl="0" fontAlgn="base">
        <a:spcBef>
          <a:spcPts val="2400"/>
        </a:spcBef>
        <a:spcAft>
          <a:spcPct val="0"/>
        </a:spcAft>
        <a:buSzPct val="100000"/>
        <a:buFont typeface="Calibri" charset="0"/>
        <a:buChar char="•"/>
        <a:defRPr sz="4200">
          <a:solidFill>
            <a:schemeClr val="tx1"/>
          </a:solidFill>
          <a:latin typeface="+mn-lt"/>
          <a:ea typeface="+mn-ea"/>
          <a:cs typeface="+mn-cs"/>
          <a:sym typeface="Calibri" charset="0"/>
        </a:defRPr>
      </a:lvl8pPr>
      <a:lvl9pPr marL="2095500" algn="l" rtl="0" fontAlgn="base">
        <a:spcBef>
          <a:spcPts val="2400"/>
        </a:spcBef>
        <a:spcAft>
          <a:spcPct val="0"/>
        </a:spcAft>
        <a:buSzPct val="100000"/>
        <a:buFont typeface="Calibri" charset="0"/>
        <a:buChar char="•"/>
        <a:defRPr sz="4200">
          <a:solidFill>
            <a:schemeClr val="tx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3" name="Rectangle 1"/>
          <p:cNvSpPr>
            <a:spLocks noGrp="1" noChangeArrowheads="1"/>
          </p:cNvSpPr>
          <p:nvPr>
            <p:ph type="title"/>
          </p:nvPr>
        </p:nvSpPr>
        <p:spPr bwMode="auto">
          <a:xfrm>
            <a:off x="1270000" y="254000"/>
            <a:ext cx="10464800" cy="243840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50800" tIns="50800" rIns="50800" bIns="50800" numCol="1" anchor="ctr" anchorCtr="0" compatLnSpc="1">
            <a:prstTxWarp prst="textNoShape">
              <a:avLst/>
            </a:prstTxWarp>
          </a:bodyPr>
          <a:lstStyle/>
          <a:p>
            <a:pPr lvl="0"/>
            <a:r>
              <a:rPr lang="en-US">
                <a:sym typeface="Calibri" charset="0"/>
              </a:rPr>
              <a:t>Click to edit Master title style</a:t>
            </a:r>
          </a:p>
        </p:txBody>
      </p:sp>
      <p:sp>
        <p:nvSpPr>
          <p:cNvPr id="28674" name="Rectangle 2"/>
          <p:cNvSpPr>
            <a:spLocks noGrp="1" noChangeArrowheads="1"/>
          </p:cNvSpPr>
          <p:nvPr>
            <p:ph type="body" idx="1"/>
          </p:nvPr>
        </p:nvSpPr>
        <p:spPr bwMode="auto">
          <a:xfrm>
            <a:off x="1270000" y="2768600"/>
            <a:ext cx="10464800" cy="571500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50800" tIns="50800" rIns="50800" bIns="50800" numCol="1" anchor="ctr" anchorCtr="0" compatLnSpc="1">
            <a:prstTxWarp prst="textNoShape">
              <a:avLst/>
            </a:prstTxWarp>
          </a:bodyPr>
          <a:lstStyle/>
          <a:p>
            <a:pPr lvl="0"/>
            <a:r>
              <a:rPr lang="en-US">
                <a:sym typeface="Calibri" charset="0"/>
              </a:rPr>
              <a:t>Click to edit Master text styles</a:t>
            </a:r>
          </a:p>
          <a:p>
            <a:pPr lvl="1"/>
            <a:r>
              <a:rPr lang="en-US">
                <a:sym typeface="Calibri" charset="0"/>
              </a:rPr>
              <a:t>Second level</a:t>
            </a:r>
          </a:p>
          <a:p>
            <a:pPr lvl="2"/>
            <a:r>
              <a:rPr lang="en-US">
                <a:sym typeface="Calibri" charset="0"/>
              </a:rPr>
              <a:t>Third level</a:t>
            </a:r>
          </a:p>
          <a:p>
            <a:pPr lvl="3"/>
            <a:r>
              <a:rPr lang="en-US">
                <a:sym typeface="Calibri" charset="0"/>
              </a:rPr>
              <a:t>Fourth level</a:t>
            </a:r>
          </a:p>
          <a:p>
            <a:pPr lvl="4"/>
            <a:r>
              <a:rPr 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935" r:id="rId1"/>
    <p:sldLayoutId id="2147483936" r:id="rId2"/>
    <p:sldLayoutId id="2147483937" r:id="rId3"/>
    <p:sldLayoutId id="2147483938" r:id="rId4"/>
    <p:sldLayoutId id="2147483939" r:id="rId5"/>
    <p:sldLayoutId id="2147483940" r:id="rId6"/>
    <p:sldLayoutId id="2147483941" r:id="rId7"/>
    <p:sldLayoutId id="2147483942" r:id="rId8"/>
    <p:sldLayoutId id="2147483943" r:id="rId9"/>
    <p:sldLayoutId id="2147483944" r:id="rId10"/>
    <p:sldLayoutId id="2147483945"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Calibri" charset="0"/>
        </a:defRPr>
      </a:lvl1pPr>
      <a:lvl2pPr algn="ctr" rtl="0" eaLnBrk="0" fontAlgn="base" hangingPunct="0">
        <a:spcBef>
          <a:spcPct val="0"/>
        </a:spcBef>
        <a:spcAft>
          <a:spcPct val="0"/>
        </a:spcAft>
        <a:defRPr sz="8400">
          <a:solidFill>
            <a:schemeClr val="tx1"/>
          </a:solidFill>
          <a:latin typeface="Calibri" charset="0"/>
          <a:ea typeface="Heiti SC Light" charset="0"/>
          <a:cs typeface="Heiti SC Light" charset="0"/>
          <a:sym typeface="Calibri" charset="0"/>
        </a:defRPr>
      </a:lvl2pPr>
      <a:lvl3pPr algn="ctr" rtl="0" eaLnBrk="0" fontAlgn="base" hangingPunct="0">
        <a:spcBef>
          <a:spcPct val="0"/>
        </a:spcBef>
        <a:spcAft>
          <a:spcPct val="0"/>
        </a:spcAft>
        <a:defRPr sz="8400">
          <a:solidFill>
            <a:schemeClr val="tx1"/>
          </a:solidFill>
          <a:latin typeface="Calibri" charset="0"/>
          <a:ea typeface="Heiti SC Light" charset="0"/>
          <a:cs typeface="Heiti SC Light" charset="0"/>
          <a:sym typeface="Calibri" charset="0"/>
        </a:defRPr>
      </a:lvl3pPr>
      <a:lvl4pPr algn="ctr" rtl="0" eaLnBrk="0" fontAlgn="base" hangingPunct="0">
        <a:spcBef>
          <a:spcPct val="0"/>
        </a:spcBef>
        <a:spcAft>
          <a:spcPct val="0"/>
        </a:spcAft>
        <a:defRPr sz="8400">
          <a:solidFill>
            <a:schemeClr val="tx1"/>
          </a:solidFill>
          <a:latin typeface="Calibri" charset="0"/>
          <a:ea typeface="Heiti SC Light" charset="0"/>
          <a:cs typeface="Heiti SC Light" charset="0"/>
          <a:sym typeface="Calibri" charset="0"/>
        </a:defRPr>
      </a:lvl4pPr>
      <a:lvl5pPr algn="ctr" rtl="0" eaLnBrk="0" fontAlgn="base" hangingPunct="0">
        <a:spcBef>
          <a:spcPct val="0"/>
        </a:spcBef>
        <a:spcAft>
          <a:spcPct val="0"/>
        </a:spcAft>
        <a:defRPr sz="8400">
          <a:solidFill>
            <a:schemeClr val="tx1"/>
          </a:solidFill>
          <a:latin typeface="Calibri" charset="0"/>
          <a:ea typeface="Heiti SC Light" charset="0"/>
          <a:cs typeface="Heiti SC Light" charset="0"/>
          <a:sym typeface="Calibri" charset="0"/>
        </a:defRPr>
      </a:lvl5pPr>
      <a:lvl6pPr marL="457200" algn="ctr" rtl="0" fontAlgn="base">
        <a:spcBef>
          <a:spcPct val="0"/>
        </a:spcBef>
        <a:spcAft>
          <a:spcPct val="0"/>
        </a:spcAft>
        <a:defRPr sz="8400">
          <a:solidFill>
            <a:schemeClr val="tx1"/>
          </a:solidFill>
          <a:latin typeface="Calibri" charset="0"/>
          <a:ea typeface="Heiti SC Light" charset="0"/>
          <a:cs typeface="Heiti SC Light" charset="0"/>
          <a:sym typeface="Calibri" charset="0"/>
        </a:defRPr>
      </a:lvl6pPr>
      <a:lvl7pPr marL="914400" algn="ctr" rtl="0" fontAlgn="base">
        <a:spcBef>
          <a:spcPct val="0"/>
        </a:spcBef>
        <a:spcAft>
          <a:spcPct val="0"/>
        </a:spcAft>
        <a:defRPr sz="8400">
          <a:solidFill>
            <a:schemeClr val="tx1"/>
          </a:solidFill>
          <a:latin typeface="Calibri" charset="0"/>
          <a:ea typeface="Heiti SC Light" charset="0"/>
          <a:cs typeface="Heiti SC Light" charset="0"/>
          <a:sym typeface="Calibri" charset="0"/>
        </a:defRPr>
      </a:lvl7pPr>
      <a:lvl8pPr marL="1371600" algn="ctr" rtl="0" fontAlgn="base">
        <a:spcBef>
          <a:spcPct val="0"/>
        </a:spcBef>
        <a:spcAft>
          <a:spcPct val="0"/>
        </a:spcAft>
        <a:defRPr sz="8400">
          <a:solidFill>
            <a:schemeClr val="tx1"/>
          </a:solidFill>
          <a:latin typeface="Calibri" charset="0"/>
          <a:ea typeface="Heiti SC Light" charset="0"/>
          <a:cs typeface="Heiti SC Light" charset="0"/>
          <a:sym typeface="Calibri" charset="0"/>
        </a:defRPr>
      </a:lvl8pPr>
      <a:lvl9pPr marL="1828800" algn="ctr" rtl="0" fontAlgn="base">
        <a:spcBef>
          <a:spcPct val="0"/>
        </a:spcBef>
        <a:spcAft>
          <a:spcPct val="0"/>
        </a:spcAft>
        <a:defRPr sz="8400">
          <a:solidFill>
            <a:schemeClr val="tx1"/>
          </a:solidFill>
          <a:latin typeface="Calibri" charset="0"/>
          <a:ea typeface="Heiti SC Light" charset="0"/>
          <a:cs typeface="Heiti SC Light" charset="0"/>
          <a:sym typeface="Calibri" charset="0"/>
        </a:defRPr>
      </a:lvl9pPr>
    </p:titleStyle>
    <p:bodyStyle>
      <a:lvl1pPr marL="266700" indent="-266700" algn="l" rtl="0" eaLnBrk="0" fontAlgn="base" hangingPunct="0">
        <a:spcBef>
          <a:spcPts val="2400"/>
        </a:spcBef>
        <a:spcAft>
          <a:spcPct val="0"/>
        </a:spcAft>
        <a:buSzPct val="100000"/>
        <a:buFont typeface="Calibri" charset="0"/>
        <a:buChar char="•"/>
        <a:defRPr sz="4200">
          <a:solidFill>
            <a:schemeClr val="tx1"/>
          </a:solidFill>
          <a:latin typeface="+mn-lt"/>
          <a:ea typeface="+mn-ea"/>
          <a:cs typeface="+mn-cs"/>
          <a:sym typeface="Calibri" charset="0"/>
        </a:defRPr>
      </a:lvl1pPr>
      <a:lvl2pPr marL="266700" indent="190500" algn="l" rtl="0" eaLnBrk="0" fontAlgn="base" hangingPunct="0">
        <a:spcBef>
          <a:spcPts val="2400"/>
        </a:spcBef>
        <a:spcAft>
          <a:spcPct val="0"/>
        </a:spcAft>
        <a:buSzPct val="100000"/>
        <a:buFont typeface="Calibri" charset="0"/>
        <a:buChar char="•"/>
        <a:defRPr sz="4200">
          <a:solidFill>
            <a:schemeClr val="tx1"/>
          </a:solidFill>
          <a:latin typeface="+mn-lt"/>
          <a:ea typeface="+mn-ea"/>
          <a:cs typeface="+mn-cs"/>
          <a:sym typeface="Calibri" charset="0"/>
        </a:defRPr>
      </a:lvl2pPr>
      <a:lvl3pPr marL="266700" indent="647700" algn="l" rtl="0" eaLnBrk="0" fontAlgn="base" hangingPunct="0">
        <a:spcBef>
          <a:spcPts val="2400"/>
        </a:spcBef>
        <a:spcAft>
          <a:spcPct val="0"/>
        </a:spcAft>
        <a:buSzPct val="100000"/>
        <a:buFont typeface="Calibri" charset="0"/>
        <a:buChar char="•"/>
        <a:defRPr sz="4200">
          <a:solidFill>
            <a:schemeClr val="tx1"/>
          </a:solidFill>
          <a:latin typeface="+mn-lt"/>
          <a:ea typeface="+mn-ea"/>
          <a:cs typeface="+mn-cs"/>
          <a:sym typeface="Calibri" charset="0"/>
        </a:defRPr>
      </a:lvl3pPr>
      <a:lvl4pPr marL="266700" indent="1104900" algn="l" rtl="0" eaLnBrk="0" fontAlgn="base" hangingPunct="0">
        <a:spcBef>
          <a:spcPts val="2400"/>
        </a:spcBef>
        <a:spcAft>
          <a:spcPct val="0"/>
        </a:spcAft>
        <a:buSzPct val="100000"/>
        <a:buFont typeface="Calibri" charset="0"/>
        <a:buChar char="•"/>
        <a:defRPr sz="4200">
          <a:solidFill>
            <a:schemeClr val="tx1"/>
          </a:solidFill>
          <a:latin typeface="+mn-lt"/>
          <a:ea typeface="+mn-ea"/>
          <a:cs typeface="+mn-cs"/>
          <a:sym typeface="Calibri" charset="0"/>
        </a:defRPr>
      </a:lvl4pPr>
      <a:lvl5pPr marL="266700" indent="1562100" algn="l" rtl="0" eaLnBrk="0" fontAlgn="base" hangingPunct="0">
        <a:spcBef>
          <a:spcPts val="2400"/>
        </a:spcBef>
        <a:spcAft>
          <a:spcPct val="0"/>
        </a:spcAft>
        <a:buSzPct val="100000"/>
        <a:buFont typeface="Calibri" charset="0"/>
        <a:buChar char="•"/>
        <a:defRPr sz="4200">
          <a:solidFill>
            <a:schemeClr val="tx1"/>
          </a:solidFill>
          <a:latin typeface="+mn-lt"/>
          <a:ea typeface="+mn-ea"/>
          <a:cs typeface="+mn-cs"/>
          <a:sym typeface="Calibri" charset="0"/>
        </a:defRPr>
      </a:lvl5pPr>
      <a:lvl6pPr marL="723900" algn="l" rtl="0" fontAlgn="base">
        <a:spcBef>
          <a:spcPts val="2400"/>
        </a:spcBef>
        <a:spcAft>
          <a:spcPct val="0"/>
        </a:spcAft>
        <a:buSzPct val="100000"/>
        <a:buFont typeface="Calibri" charset="0"/>
        <a:buChar char="•"/>
        <a:defRPr sz="4200">
          <a:solidFill>
            <a:schemeClr val="tx1"/>
          </a:solidFill>
          <a:latin typeface="+mn-lt"/>
          <a:ea typeface="+mn-ea"/>
          <a:cs typeface="+mn-cs"/>
          <a:sym typeface="Calibri" charset="0"/>
        </a:defRPr>
      </a:lvl6pPr>
      <a:lvl7pPr marL="1181100" algn="l" rtl="0" fontAlgn="base">
        <a:spcBef>
          <a:spcPts val="2400"/>
        </a:spcBef>
        <a:spcAft>
          <a:spcPct val="0"/>
        </a:spcAft>
        <a:buSzPct val="100000"/>
        <a:buFont typeface="Calibri" charset="0"/>
        <a:buChar char="•"/>
        <a:defRPr sz="4200">
          <a:solidFill>
            <a:schemeClr val="tx1"/>
          </a:solidFill>
          <a:latin typeface="+mn-lt"/>
          <a:ea typeface="+mn-ea"/>
          <a:cs typeface="+mn-cs"/>
          <a:sym typeface="Calibri" charset="0"/>
        </a:defRPr>
      </a:lvl7pPr>
      <a:lvl8pPr marL="1638300" algn="l" rtl="0" fontAlgn="base">
        <a:spcBef>
          <a:spcPts val="2400"/>
        </a:spcBef>
        <a:spcAft>
          <a:spcPct val="0"/>
        </a:spcAft>
        <a:buSzPct val="100000"/>
        <a:buFont typeface="Calibri" charset="0"/>
        <a:buChar char="•"/>
        <a:defRPr sz="4200">
          <a:solidFill>
            <a:schemeClr val="tx1"/>
          </a:solidFill>
          <a:latin typeface="+mn-lt"/>
          <a:ea typeface="+mn-ea"/>
          <a:cs typeface="+mn-cs"/>
          <a:sym typeface="Calibri" charset="0"/>
        </a:defRPr>
      </a:lvl8pPr>
      <a:lvl9pPr marL="2095500" algn="l" rtl="0" fontAlgn="base">
        <a:spcBef>
          <a:spcPts val="2400"/>
        </a:spcBef>
        <a:spcAft>
          <a:spcPct val="0"/>
        </a:spcAft>
        <a:buSzPct val="100000"/>
        <a:buFont typeface="Calibri" charset="0"/>
        <a:buChar char="•"/>
        <a:defRPr sz="4200">
          <a:solidFill>
            <a:schemeClr val="tx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7" name="Rectangle 1"/>
          <p:cNvSpPr>
            <a:spLocks noGrp="1" noChangeArrowheads="1"/>
          </p:cNvSpPr>
          <p:nvPr>
            <p:ph type="title"/>
          </p:nvPr>
        </p:nvSpPr>
        <p:spPr bwMode="auto">
          <a:xfrm>
            <a:off x="1270000" y="254000"/>
            <a:ext cx="10464800" cy="243840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50800" tIns="50800" rIns="50800" bIns="50800" numCol="1" anchor="ctr" anchorCtr="0" compatLnSpc="1">
            <a:prstTxWarp prst="textNoShape">
              <a:avLst/>
            </a:prstTxWarp>
          </a:bodyPr>
          <a:lstStyle/>
          <a:p>
            <a:pPr lvl="0"/>
            <a:r>
              <a:rPr lang="en-US">
                <a:sym typeface="Calibri" charset="0"/>
              </a:rPr>
              <a:t>Click to edit Master title style</a:t>
            </a:r>
          </a:p>
        </p:txBody>
      </p:sp>
      <p:sp>
        <p:nvSpPr>
          <p:cNvPr id="29698" name="Rectangle 2"/>
          <p:cNvSpPr>
            <a:spLocks noGrp="1" noChangeArrowheads="1"/>
          </p:cNvSpPr>
          <p:nvPr>
            <p:ph type="body" idx="1"/>
          </p:nvPr>
        </p:nvSpPr>
        <p:spPr bwMode="auto">
          <a:xfrm>
            <a:off x="1270000" y="2768600"/>
            <a:ext cx="10464800" cy="571500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50800" tIns="50800" rIns="50800" bIns="50800" numCol="1" anchor="ctr" anchorCtr="0" compatLnSpc="1">
            <a:prstTxWarp prst="textNoShape">
              <a:avLst/>
            </a:prstTxWarp>
          </a:bodyPr>
          <a:lstStyle/>
          <a:p>
            <a:pPr lvl="0"/>
            <a:r>
              <a:rPr lang="en-US">
                <a:sym typeface="Calibri" charset="0"/>
              </a:rPr>
              <a:t>Click to edit Master text styles</a:t>
            </a:r>
          </a:p>
          <a:p>
            <a:pPr lvl="1"/>
            <a:r>
              <a:rPr lang="en-US">
                <a:sym typeface="Calibri" charset="0"/>
              </a:rPr>
              <a:t>Second level</a:t>
            </a:r>
          </a:p>
          <a:p>
            <a:pPr lvl="2"/>
            <a:r>
              <a:rPr lang="en-US">
                <a:sym typeface="Calibri" charset="0"/>
              </a:rPr>
              <a:t>Third level</a:t>
            </a:r>
          </a:p>
          <a:p>
            <a:pPr lvl="3"/>
            <a:r>
              <a:rPr lang="en-US">
                <a:sym typeface="Calibri" charset="0"/>
              </a:rPr>
              <a:t>Fourth level</a:t>
            </a:r>
          </a:p>
          <a:p>
            <a:pPr lvl="4"/>
            <a:r>
              <a:rPr 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946" r:id="rId1"/>
    <p:sldLayoutId id="2147483947" r:id="rId2"/>
    <p:sldLayoutId id="2147483948" r:id="rId3"/>
    <p:sldLayoutId id="2147483949" r:id="rId4"/>
    <p:sldLayoutId id="2147483950" r:id="rId5"/>
    <p:sldLayoutId id="2147483951" r:id="rId6"/>
    <p:sldLayoutId id="2147483952" r:id="rId7"/>
    <p:sldLayoutId id="2147483953" r:id="rId8"/>
    <p:sldLayoutId id="2147483954" r:id="rId9"/>
    <p:sldLayoutId id="2147483955" r:id="rId10"/>
    <p:sldLayoutId id="2147483956"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Calibri" charset="0"/>
        </a:defRPr>
      </a:lvl1pPr>
      <a:lvl2pPr algn="ctr" rtl="0" eaLnBrk="0" fontAlgn="base" hangingPunct="0">
        <a:spcBef>
          <a:spcPct val="0"/>
        </a:spcBef>
        <a:spcAft>
          <a:spcPct val="0"/>
        </a:spcAft>
        <a:defRPr sz="8400">
          <a:solidFill>
            <a:schemeClr val="tx1"/>
          </a:solidFill>
          <a:latin typeface="Calibri" charset="0"/>
          <a:ea typeface="Heiti SC Light" charset="0"/>
          <a:cs typeface="Heiti SC Light" charset="0"/>
          <a:sym typeface="Calibri" charset="0"/>
        </a:defRPr>
      </a:lvl2pPr>
      <a:lvl3pPr algn="ctr" rtl="0" eaLnBrk="0" fontAlgn="base" hangingPunct="0">
        <a:spcBef>
          <a:spcPct val="0"/>
        </a:spcBef>
        <a:spcAft>
          <a:spcPct val="0"/>
        </a:spcAft>
        <a:defRPr sz="8400">
          <a:solidFill>
            <a:schemeClr val="tx1"/>
          </a:solidFill>
          <a:latin typeface="Calibri" charset="0"/>
          <a:ea typeface="Heiti SC Light" charset="0"/>
          <a:cs typeface="Heiti SC Light" charset="0"/>
          <a:sym typeface="Calibri" charset="0"/>
        </a:defRPr>
      </a:lvl3pPr>
      <a:lvl4pPr algn="ctr" rtl="0" eaLnBrk="0" fontAlgn="base" hangingPunct="0">
        <a:spcBef>
          <a:spcPct val="0"/>
        </a:spcBef>
        <a:spcAft>
          <a:spcPct val="0"/>
        </a:spcAft>
        <a:defRPr sz="8400">
          <a:solidFill>
            <a:schemeClr val="tx1"/>
          </a:solidFill>
          <a:latin typeface="Calibri" charset="0"/>
          <a:ea typeface="Heiti SC Light" charset="0"/>
          <a:cs typeface="Heiti SC Light" charset="0"/>
          <a:sym typeface="Calibri" charset="0"/>
        </a:defRPr>
      </a:lvl4pPr>
      <a:lvl5pPr algn="ctr" rtl="0" eaLnBrk="0" fontAlgn="base" hangingPunct="0">
        <a:spcBef>
          <a:spcPct val="0"/>
        </a:spcBef>
        <a:spcAft>
          <a:spcPct val="0"/>
        </a:spcAft>
        <a:defRPr sz="8400">
          <a:solidFill>
            <a:schemeClr val="tx1"/>
          </a:solidFill>
          <a:latin typeface="Calibri" charset="0"/>
          <a:ea typeface="Heiti SC Light" charset="0"/>
          <a:cs typeface="Heiti SC Light" charset="0"/>
          <a:sym typeface="Calibri" charset="0"/>
        </a:defRPr>
      </a:lvl5pPr>
      <a:lvl6pPr marL="457200" algn="ctr" rtl="0" fontAlgn="base">
        <a:spcBef>
          <a:spcPct val="0"/>
        </a:spcBef>
        <a:spcAft>
          <a:spcPct val="0"/>
        </a:spcAft>
        <a:defRPr sz="8400">
          <a:solidFill>
            <a:schemeClr val="tx1"/>
          </a:solidFill>
          <a:latin typeface="Calibri" charset="0"/>
          <a:ea typeface="Heiti SC Light" charset="0"/>
          <a:cs typeface="Heiti SC Light" charset="0"/>
          <a:sym typeface="Calibri" charset="0"/>
        </a:defRPr>
      </a:lvl6pPr>
      <a:lvl7pPr marL="914400" algn="ctr" rtl="0" fontAlgn="base">
        <a:spcBef>
          <a:spcPct val="0"/>
        </a:spcBef>
        <a:spcAft>
          <a:spcPct val="0"/>
        </a:spcAft>
        <a:defRPr sz="8400">
          <a:solidFill>
            <a:schemeClr val="tx1"/>
          </a:solidFill>
          <a:latin typeface="Calibri" charset="0"/>
          <a:ea typeface="Heiti SC Light" charset="0"/>
          <a:cs typeface="Heiti SC Light" charset="0"/>
          <a:sym typeface="Calibri" charset="0"/>
        </a:defRPr>
      </a:lvl7pPr>
      <a:lvl8pPr marL="1371600" algn="ctr" rtl="0" fontAlgn="base">
        <a:spcBef>
          <a:spcPct val="0"/>
        </a:spcBef>
        <a:spcAft>
          <a:spcPct val="0"/>
        </a:spcAft>
        <a:defRPr sz="8400">
          <a:solidFill>
            <a:schemeClr val="tx1"/>
          </a:solidFill>
          <a:latin typeface="Calibri" charset="0"/>
          <a:ea typeface="Heiti SC Light" charset="0"/>
          <a:cs typeface="Heiti SC Light" charset="0"/>
          <a:sym typeface="Calibri" charset="0"/>
        </a:defRPr>
      </a:lvl8pPr>
      <a:lvl9pPr marL="1828800" algn="ctr" rtl="0" fontAlgn="base">
        <a:spcBef>
          <a:spcPct val="0"/>
        </a:spcBef>
        <a:spcAft>
          <a:spcPct val="0"/>
        </a:spcAft>
        <a:defRPr sz="8400">
          <a:solidFill>
            <a:schemeClr val="tx1"/>
          </a:solidFill>
          <a:latin typeface="Calibri" charset="0"/>
          <a:ea typeface="Heiti SC Light" charset="0"/>
          <a:cs typeface="Heiti SC Light" charset="0"/>
          <a:sym typeface="Calibri" charset="0"/>
        </a:defRPr>
      </a:lvl9pPr>
    </p:titleStyle>
    <p:bodyStyle>
      <a:lvl1pPr marL="266700" indent="-266700" algn="l" rtl="0" eaLnBrk="0" fontAlgn="base" hangingPunct="0">
        <a:spcBef>
          <a:spcPts val="2400"/>
        </a:spcBef>
        <a:spcAft>
          <a:spcPct val="0"/>
        </a:spcAft>
        <a:buSzPct val="100000"/>
        <a:buFont typeface="Calibri" charset="0"/>
        <a:buChar char="•"/>
        <a:defRPr sz="4200">
          <a:solidFill>
            <a:schemeClr val="tx1"/>
          </a:solidFill>
          <a:latin typeface="+mn-lt"/>
          <a:ea typeface="+mn-ea"/>
          <a:cs typeface="+mn-cs"/>
          <a:sym typeface="Calibri" charset="0"/>
        </a:defRPr>
      </a:lvl1pPr>
      <a:lvl2pPr marL="266700" indent="190500" algn="l" rtl="0" eaLnBrk="0" fontAlgn="base" hangingPunct="0">
        <a:spcBef>
          <a:spcPts val="2400"/>
        </a:spcBef>
        <a:spcAft>
          <a:spcPct val="0"/>
        </a:spcAft>
        <a:buSzPct val="100000"/>
        <a:buFont typeface="Calibri" charset="0"/>
        <a:buChar char="•"/>
        <a:defRPr sz="4200">
          <a:solidFill>
            <a:schemeClr val="tx1"/>
          </a:solidFill>
          <a:latin typeface="+mn-lt"/>
          <a:ea typeface="+mn-ea"/>
          <a:cs typeface="+mn-cs"/>
          <a:sym typeface="Calibri" charset="0"/>
        </a:defRPr>
      </a:lvl2pPr>
      <a:lvl3pPr marL="266700" indent="647700" algn="l" rtl="0" eaLnBrk="0" fontAlgn="base" hangingPunct="0">
        <a:spcBef>
          <a:spcPts val="2400"/>
        </a:spcBef>
        <a:spcAft>
          <a:spcPct val="0"/>
        </a:spcAft>
        <a:buSzPct val="100000"/>
        <a:buFont typeface="Calibri" charset="0"/>
        <a:buChar char="•"/>
        <a:defRPr sz="4200">
          <a:solidFill>
            <a:schemeClr val="tx1"/>
          </a:solidFill>
          <a:latin typeface="+mn-lt"/>
          <a:ea typeface="+mn-ea"/>
          <a:cs typeface="+mn-cs"/>
          <a:sym typeface="Calibri" charset="0"/>
        </a:defRPr>
      </a:lvl3pPr>
      <a:lvl4pPr marL="266700" indent="1104900" algn="l" rtl="0" eaLnBrk="0" fontAlgn="base" hangingPunct="0">
        <a:spcBef>
          <a:spcPts val="2400"/>
        </a:spcBef>
        <a:spcAft>
          <a:spcPct val="0"/>
        </a:spcAft>
        <a:buSzPct val="100000"/>
        <a:buFont typeface="Calibri" charset="0"/>
        <a:buChar char="•"/>
        <a:defRPr sz="4200">
          <a:solidFill>
            <a:schemeClr val="tx1"/>
          </a:solidFill>
          <a:latin typeface="+mn-lt"/>
          <a:ea typeface="+mn-ea"/>
          <a:cs typeface="+mn-cs"/>
          <a:sym typeface="Calibri" charset="0"/>
        </a:defRPr>
      </a:lvl4pPr>
      <a:lvl5pPr marL="266700" indent="1562100" algn="l" rtl="0" eaLnBrk="0" fontAlgn="base" hangingPunct="0">
        <a:spcBef>
          <a:spcPts val="2400"/>
        </a:spcBef>
        <a:spcAft>
          <a:spcPct val="0"/>
        </a:spcAft>
        <a:buSzPct val="100000"/>
        <a:buFont typeface="Calibri" charset="0"/>
        <a:buChar char="•"/>
        <a:defRPr sz="4200">
          <a:solidFill>
            <a:schemeClr val="tx1"/>
          </a:solidFill>
          <a:latin typeface="+mn-lt"/>
          <a:ea typeface="+mn-ea"/>
          <a:cs typeface="+mn-cs"/>
          <a:sym typeface="Calibri" charset="0"/>
        </a:defRPr>
      </a:lvl5pPr>
      <a:lvl6pPr marL="723900" algn="l" rtl="0" fontAlgn="base">
        <a:spcBef>
          <a:spcPts val="2400"/>
        </a:spcBef>
        <a:spcAft>
          <a:spcPct val="0"/>
        </a:spcAft>
        <a:buSzPct val="100000"/>
        <a:buFont typeface="Calibri" charset="0"/>
        <a:buChar char="•"/>
        <a:defRPr sz="4200">
          <a:solidFill>
            <a:schemeClr val="tx1"/>
          </a:solidFill>
          <a:latin typeface="+mn-lt"/>
          <a:ea typeface="+mn-ea"/>
          <a:cs typeface="+mn-cs"/>
          <a:sym typeface="Calibri" charset="0"/>
        </a:defRPr>
      </a:lvl6pPr>
      <a:lvl7pPr marL="1181100" algn="l" rtl="0" fontAlgn="base">
        <a:spcBef>
          <a:spcPts val="2400"/>
        </a:spcBef>
        <a:spcAft>
          <a:spcPct val="0"/>
        </a:spcAft>
        <a:buSzPct val="100000"/>
        <a:buFont typeface="Calibri" charset="0"/>
        <a:buChar char="•"/>
        <a:defRPr sz="4200">
          <a:solidFill>
            <a:schemeClr val="tx1"/>
          </a:solidFill>
          <a:latin typeface="+mn-lt"/>
          <a:ea typeface="+mn-ea"/>
          <a:cs typeface="+mn-cs"/>
          <a:sym typeface="Calibri" charset="0"/>
        </a:defRPr>
      </a:lvl7pPr>
      <a:lvl8pPr marL="1638300" algn="l" rtl="0" fontAlgn="base">
        <a:spcBef>
          <a:spcPts val="2400"/>
        </a:spcBef>
        <a:spcAft>
          <a:spcPct val="0"/>
        </a:spcAft>
        <a:buSzPct val="100000"/>
        <a:buFont typeface="Calibri" charset="0"/>
        <a:buChar char="•"/>
        <a:defRPr sz="4200">
          <a:solidFill>
            <a:schemeClr val="tx1"/>
          </a:solidFill>
          <a:latin typeface="+mn-lt"/>
          <a:ea typeface="+mn-ea"/>
          <a:cs typeface="+mn-cs"/>
          <a:sym typeface="Calibri" charset="0"/>
        </a:defRPr>
      </a:lvl8pPr>
      <a:lvl9pPr marL="2095500" algn="l" rtl="0" fontAlgn="base">
        <a:spcBef>
          <a:spcPts val="2400"/>
        </a:spcBef>
        <a:spcAft>
          <a:spcPct val="0"/>
        </a:spcAft>
        <a:buSzPct val="100000"/>
        <a:buFont typeface="Calibri" charset="0"/>
        <a:buChar char="•"/>
        <a:defRPr sz="4200">
          <a:solidFill>
            <a:schemeClr val="tx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1" name="Rectangle 1"/>
          <p:cNvSpPr>
            <a:spLocks noGrp="1" noChangeArrowheads="1"/>
          </p:cNvSpPr>
          <p:nvPr>
            <p:ph type="title"/>
          </p:nvPr>
        </p:nvSpPr>
        <p:spPr bwMode="auto">
          <a:xfrm>
            <a:off x="647700" y="0"/>
            <a:ext cx="11709400" cy="240665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50800" tIns="50800" rIns="108599" bIns="50800" numCol="1" anchor="ctr" anchorCtr="0" compatLnSpc="1">
            <a:prstTxWarp prst="textNoShape">
              <a:avLst/>
            </a:prstTxWarp>
          </a:bodyPr>
          <a:lstStyle/>
          <a:p>
            <a:pPr lvl="0"/>
            <a:r>
              <a:rPr lang="en-US">
                <a:sym typeface="Calibri" charset="0"/>
              </a:rPr>
              <a:t>Click to edit Master title style</a:t>
            </a:r>
          </a:p>
        </p:txBody>
      </p:sp>
      <p:sp>
        <p:nvSpPr>
          <p:cNvPr id="30722" name="Rectangle 2"/>
          <p:cNvSpPr>
            <a:spLocks noGrp="1" noChangeArrowheads="1"/>
          </p:cNvSpPr>
          <p:nvPr>
            <p:ph type="body" idx="1"/>
          </p:nvPr>
        </p:nvSpPr>
        <p:spPr bwMode="auto">
          <a:xfrm>
            <a:off x="647700" y="2273300"/>
            <a:ext cx="11709400" cy="748030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50800" tIns="50800" rIns="108599" bIns="50800" numCol="1" anchor="t" anchorCtr="0" compatLnSpc="1">
            <a:prstTxWarp prst="textNoShape">
              <a:avLst/>
            </a:prstTxWarp>
          </a:bodyPr>
          <a:lstStyle/>
          <a:p>
            <a:pPr lvl="0"/>
            <a:r>
              <a:rPr lang="en-US">
                <a:sym typeface="Calibri" charset="0"/>
              </a:rPr>
              <a:t>Click to edit Master text styles</a:t>
            </a:r>
          </a:p>
          <a:p>
            <a:pPr lvl="1"/>
            <a:r>
              <a:rPr lang="en-US">
                <a:sym typeface="Calibri" charset="0"/>
              </a:rPr>
              <a:t>Second level</a:t>
            </a:r>
          </a:p>
          <a:p>
            <a:pPr lvl="2"/>
            <a:r>
              <a:rPr lang="en-US">
                <a:sym typeface="Calibri" charset="0"/>
              </a:rPr>
              <a:t>Third level</a:t>
            </a:r>
          </a:p>
          <a:p>
            <a:pPr lvl="3"/>
            <a:r>
              <a:rPr lang="en-US">
                <a:sym typeface="Calibri" charset="0"/>
              </a:rPr>
              <a:t>Fourth level</a:t>
            </a:r>
          </a:p>
          <a:p>
            <a:pPr lvl="4"/>
            <a:r>
              <a:rPr 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957" r:id="rId1"/>
    <p:sldLayoutId id="2147483958" r:id="rId2"/>
    <p:sldLayoutId id="2147483959" r:id="rId3"/>
    <p:sldLayoutId id="2147483960" r:id="rId4"/>
    <p:sldLayoutId id="2147483961" r:id="rId5"/>
    <p:sldLayoutId id="2147483962" r:id="rId6"/>
    <p:sldLayoutId id="2147483963" r:id="rId7"/>
    <p:sldLayoutId id="2147483964" r:id="rId8"/>
    <p:sldLayoutId id="2147483965" r:id="rId9"/>
    <p:sldLayoutId id="2147483966" r:id="rId10"/>
    <p:sldLayoutId id="2147483967" r:id="rId11"/>
  </p:sldLayoutIdLst>
  <p:transition/>
  <p:txStyles>
    <p:titleStyle>
      <a:lvl1pPr marL="6350" indent="-6350" algn="ctr" rtl="0" eaLnBrk="0" fontAlgn="base" hangingPunct="0">
        <a:spcBef>
          <a:spcPct val="0"/>
        </a:spcBef>
        <a:spcAft>
          <a:spcPct val="0"/>
        </a:spcAft>
        <a:defRPr sz="6200">
          <a:solidFill>
            <a:schemeClr val="tx1"/>
          </a:solidFill>
          <a:latin typeface="+mj-lt"/>
          <a:ea typeface="+mj-ea"/>
          <a:cs typeface="+mj-cs"/>
          <a:sym typeface="Calibri" charset="0"/>
        </a:defRPr>
      </a:lvl1pPr>
      <a:lvl2pPr marL="6350" indent="-6350" algn="ctr" rtl="0" eaLnBrk="0" fontAlgn="base" hangingPunct="0">
        <a:spcBef>
          <a:spcPct val="0"/>
        </a:spcBef>
        <a:spcAft>
          <a:spcPct val="0"/>
        </a:spcAft>
        <a:defRPr sz="6200">
          <a:solidFill>
            <a:schemeClr val="tx1"/>
          </a:solidFill>
          <a:latin typeface="Calibri" charset="0"/>
          <a:ea typeface="Heiti SC Light" charset="0"/>
          <a:cs typeface="Heiti SC Light" charset="0"/>
          <a:sym typeface="Calibri" charset="0"/>
        </a:defRPr>
      </a:lvl2pPr>
      <a:lvl3pPr marL="6350" indent="-6350" algn="ctr" rtl="0" eaLnBrk="0" fontAlgn="base" hangingPunct="0">
        <a:spcBef>
          <a:spcPct val="0"/>
        </a:spcBef>
        <a:spcAft>
          <a:spcPct val="0"/>
        </a:spcAft>
        <a:defRPr sz="6200">
          <a:solidFill>
            <a:schemeClr val="tx1"/>
          </a:solidFill>
          <a:latin typeface="Calibri" charset="0"/>
          <a:ea typeface="Heiti SC Light" charset="0"/>
          <a:cs typeface="Heiti SC Light" charset="0"/>
          <a:sym typeface="Calibri" charset="0"/>
        </a:defRPr>
      </a:lvl3pPr>
      <a:lvl4pPr marL="6350" indent="-6350" algn="ctr" rtl="0" eaLnBrk="0" fontAlgn="base" hangingPunct="0">
        <a:spcBef>
          <a:spcPct val="0"/>
        </a:spcBef>
        <a:spcAft>
          <a:spcPct val="0"/>
        </a:spcAft>
        <a:defRPr sz="6200">
          <a:solidFill>
            <a:schemeClr val="tx1"/>
          </a:solidFill>
          <a:latin typeface="Calibri" charset="0"/>
          <a:ea typeface="Heiti SC Light" charset="0"/>
          <a:cs typeface="Heiti SC Light" charset="0"/>
          <a:sym typeface="Calibri" charset="0"/>
        </a:defRPr>
      </a:lvl4pPr>
      <a:lvl5pPr marL="6350" indent="-6350" algn="ctr" rtl="0" eaLnBrk="0" fontAlgn="base" hangingPunct="0">
        <a:spcBef>
          <a:spcPct val="0"/>
        </a:spcBef>
        <a:spcAft>
          <a:spcPct val="0"/>
        </a:spcAft>
        <a:defRPr sz="6200">
          <a:solidFill>
            <a:schemeClr val="tx1"/>
          </a:solidFill>
          <a:latin typeface="Calibri" charset="0"/>
          <a:ea typeface="Heiti SC Light" charset="0"/>
          <a:cs typeface="Heiti SC Light" charset="0"/>
          <a:sym typeface="Calibri" charset="0"/>
        </a:defRPr>
      </a:lvl5pPr>
      <a:lvl6pPr marL="463550" algn="ctr" rtl="0" fontAlgn="base">
        <a:spcBef>
          <a:spcPct val="0"/>
        </a:spcBef>
        <a:spcAft>
          <a:spcPct val="0"/>
        </a:spcAft>
        <a:defRPr sz="6200">
          <a:solidFill>
            <a:schemeClr val="tx1"/>
          </a:solidFill>
          <a:latin typeface="Calibri" charset="0"/>
          <a:ea typeface="Heiti SC Light" charset="0"/>
          <a:cs typeface="Heiti SC Light" charset="0"/>
          <a:sym typeface="Calibri" charset="0"/>
        </a:defRPr>
      </a:lvl6pPr>
      <a:lvl7pPr marL="920750" algn="ctr" rtl="0" fontAlgn="base">
        <a:spcBef>
          <a:spcPct val="0"/>
        </a:spcBef>
        <a:spcAft>
          <a:spcPct val="0"/>
        </a:spcAft>
        <a:defRPr sz="6200">
          <a:solidFill>
            <a:schemeClr val="tx1"/>
          </a:solidFill>
          <a:latin typeface="Calibri" charset="0"/>
          <a:ea typeface="Heiti SC Light" charset="0"/>
          <a:cs typeface="Heiti SC Light" charset="0"/>
          <a:sym typeface="Calibri" charset="0"/>
        </a:defRPr>
      </a:lvl7pPr>
      <a:lvl8pPr marL="1377950" algn="ctr" rtl="0" fontAlgn="base">
        <a:spcBef>
          <a:spcPct val="0"/>
        </a:spcBef>
        <a:spcAft>
          <a:spcPct val="0"/>
        </a:spcAft>
        <a:defRPr sz="6200">
          <a:solidFill>
            <a:schemeClr val="tx1"/>
          </a:solidFill>
          <a:latin typeface="Calibri" charset="0"/>
          <a:ea typeface="Heiti SC Light" charset="0"/>
          <a:cs typeface="Heiti SC Light" charset="0"/>
          <a:sym typeface="Calibri" charset="0"/>
        </a:defRPr>
      </a:lvl8pPr>
      <a:lvl9pPr marL="1835150" algn="ctr" rtl="0" fontAlgn="base">
        <a:spcBef>
          <a:spcPct val="0"/>
        </a:spcBef>
        <a:spcAft>
          <a:spcPct val="0"/>
        </a:spcAft>
        <a:defRPr sz="6200">
          <a:solidFill>
            <a:schemeClr val="tx1"/>
          </a:solidFill>
          <a:latin typeface="Calibri" charset="0"/>
          <a:ea typeface="Heiti SC Light" charset="0"/>
          <a:cs typeface="Heiti SC Light" charset="0"/>
          <a:sym typeface="Calibri" charset="0"/>
        </a:defRPr>
      </a:lvl9pPr>
    </p:titleStyle>
    <p:bodyStyle>
      <a:lvl1pPr marL="382588" indent="-342900" algn="l" rtl="0" eaLnBrk="0" fontAlgn="base" hangingPunct="0">
        <a:spcBef>
          <a:spcPts val="1100"/>
        </a:spcBef>
        <a:spcAft>
          <a:spcPct val="0"/>
        </a:spcAft>
        <a:buClr>
          <a:srgbClr val="000000"/>
        </a:buClr>
        <a:buSzPct val="100000"/>
        <a:buFont typeface="Arial" charset="0"/>
        <a:buChar char="•"/>
        <a:defRPr sz="4400">
          <a:solidFill>
            <a:schemeClr val="tx1"/>
          </a:solidFill>
          <a:latin typeface="+mn-lt"/>
          <a:ea typeface="+mn-ea"/>
          <a:cs typeface="+mn-cs"/>
          <a:sym typeface="Calibri" charset="0"/>
        </a:defRPr>
      </a:lvl1pPr>
      <a:lvl2pPr marL="731838" indent="-285750" algn="l" rtl="0" eaLnBrk="0" fontAlgn="base" hangingPunct="0">
        <a:spcBef>
          <a:spcPts val="1000"/>
        </a:spcBef>
        <a:spcAft>
          <a:spcPct val="0"/>
        </a:spcAft>
        <a:buClr>
          <a:srgbClr val="000000"/>
        </a:buClr>
        <a:buSzPct val="100000"/>
        <a:buFont typeface="Arial" charset="0"/>
        <a:buChar char="–"/>
        <a:defRPr sz="3800">
          <a:solidFill>
            <a:schemeClr val="tx1"/>
          </a:solidFill>
          <a:latin typeface="+mn-lt"/>
          <a:ea typeface="+mn-ea"/>
          <a:cs typeface="+mn-cs"/>
          <a:sym typeface="Calibri" charset="0"/>
        </a:defRPr>
      </a:lvl2pPr>
      <a:lvl3pPr marL="1131888" indent="-228600" algn="l" rtl="0" eaLnBrk="0" fontAlgn="base" hangingPunct="0">
        <a:spcBef>
          <a:spcPts val="800"/>
        </a:spcBef>
        <a:spcAft>
          <a:spcPct val="0"/>
        </a:spcAft>
        <a:buClr>
          <a:srgbClr val="000000"/>
        </a:buClr>
        <a:buSzPct val="100000"/>
        <a:buFont typeface="Arial" charset="0"/>
        <a:buChar char="•"/>
        <a:defRPr sz="3400">
          <a:solidFill>
            <a:schemeClr val="tx1"/>
          </a:solidFill>
          <a:latin typeface="+mn-lt"/>
          <a:ea typeface="+mn-ea"/>
          <a:cs typeface="+mn-cs"/>
          <a:sym typeface="Calibri" charset="0"/>
        </a:defRPr>
      </a:lvl3pPr>
      <a:lvl4pPr marL="1589088"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4pPr>
      <a:lvl5pPr marL="2046288"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5pPr>
      <a:lvl6pPr marL="25034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6pPr>
      <a:lvl7pPr marL="29606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7pPr>
      <a:lvl8pPr marL="34178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8pPr>
      <a:lvl9pPr marL="38750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5" name="Rectangle 1"/>
          <p:cNvSpPr>
            <a:spLocks noGrp="1" noChangeArrowheads="1"/>
          </p:cNvSpPr>
          <p:nvPr>
            <p:ph type="title"/>
          </p:nvPr>
        </p:nvSpPr>
        <p:spPr bwMode="auto">
          <a:xfrm>
            <a:off x="1270000" y="254000"/>
            <a:ext cx="10464800" cy="243840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sp>
        <p:nvSpPr>
          <p:cNvPr id="31746" name="Rectangle 2"/>
          <p:cNvSpPr>
            <a:spLocks noGrp="1" noChangeArrowheads="1"/>
          </p:cNvSpPr>
          <p:nvPr>
            <p:ph type="body" idx="1"/>
          </p:nvPr>
        </p:nvSpPr>
        <p:spPr bwMode="auto">
          <a:xfrm>
            <a:off x="1270000" y="2768600"/>
            <a:ext cx="10464800" cy="571500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968" r:id="rId1"/>
    <p:sldLayoutId id="2147483969" r:id="rId2"/>
    <p:sldLayoutId id="2147483970" r:id="rId3"/>
    <p:sldLayoutId id="2147483971" r:id="rId4"/>
    <p:sldLayoutId id="2147483972" r:id="rId5"/>
    <p:sldLayoutId id="2147483973" r:id="rId6"/>
    <p:sldLayoutId id="2147483974" r:id="rId7"/>
    <p:sldLayoutId id="2147483975" r:id="rId8"/>
    <p:sldLayoutId id="2147483976" r:id="rId9"/>
    <p:sldLayoutId id="2147483977" r:id="rId10"/>
    <p:sldLayoutId id="2147483978"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2pPr>
      <a:lvl3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3pPr>
      <a:lvl4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4pPr>
      <a:lvl5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5pPr>
      <a:lvl6pPr marL="4572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6pPr>
      <a:lvl7pPr marL="9144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7pPr>
      <a:lvl8pPr marL="13716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8pPr>
      <a:lvl9pPr marL="18288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9pPr>
    </p:titleStyle>
    <p:bodyStyle>
      <a:lvl1pPr marL="8382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1pPr>
      <a:lvl2pPr marL="12827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2pPr>
      <a:lvl3pPr marL="17272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3pPr>
      <a:lvl4pPr marL="21717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4pPr>
      <a:lvl5pPr marL="26162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5pPr>
      <a:lvl6pPr marL="30734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6pPr>
      <a:lvl7pPr marL="35306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7pPr>
      <a:lvl8pPr marL="39878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8pPr>
      <a:lvl9pPr marL="44450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69" name="Rectangle 1"/>
          <p:cNvSpPr>
            <a:spLocks noGrp="1" noChangeArrowheads="1"/>
          </p:cNvSpPr>
          <p:nvPr>
            <p:ph type="title"/>
          </p:nvPr>
        </p:nvSpPr>
        <p:spPr bwMode="auto">
          <a:xfrm>
            <a:off x="3378200" y="5600700"/>
            <a:ext cx="6248400" cy="129540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50800" tIns="50800" rIns="50800" bIns="50800" numCol="1" anchor="t" anchorCtr="0" compatLnSpc="1">
            <a:prstTxWarp prst="textNoShape">
              <a:avLst/>
            </a:prstTxWarp>
          </a:bodyPr>
          <a:lstStyle/>
          <a:p>
            <a:pPr lvl="0"/>
            <a:r>
              <a:rPr lang="en-US">
                <a:sym typeface="Calibri Bold" charset="0"/>
              </a:rPr>
              <a:t>Click to edit Master title style</a:t>
            </a:r>
          </a:p>
        </p:txBody>
      </p:sp>
    </p:spTree>
  </p:cSld>
  <p:clrMap bg1="lt1" tx1="dk1" bg2="lt2" tx2="dk2" accent1="accent1" accent2="accent2" accent3="accent3" accent4="accent4" accent5="accent5" accent6="accent6" hlink="hlink" folHlink="folHlink"/>
  <p:sldLayoutIdLst>
    <p:sldLayoutId id="2147483979" r:id="rId1"/>
    <p:sldLayoutId id="2147483980" r:id="rId2"/>
    <p:sldLayoutId id="2147483981" r:id="rId3"/>
    <p:sldLayoutId id="2147483982" r:id="rId4"/>
    <p:sldLayoutId id="2147483983" r:id="rId5"/>
    <p:sldLayoutId id="2147483984" r:id="rId6"/>
    <p:sldLayoutId id="2147483985" r:id="rId7"/>
    <p:sldLayoutId id="2147483986" r:id="rId8"/>
    <p:sldLayoutId id="2147483987" r:id="rId9"/>
    <p:sldLayoutId id="2147483988" r:id="rId10"/>
    <p:sldLayoutId id="2147483989" r:id="rId11"/>
  </p:sldLayoutIdLst>
  <p:transition/>
  <p:txStyles>
    <p:titleStyle>
      <a:lvl1pPr algn="ctr" rtl="0" eaLnBrk="0" fontAlgn="base" hangingPunct="0">
        <a:spcBef>
          <a:spcPct val="0"/>
        </a:spcBef>
        <a:spcAft>
          <a:spcPct val="0"/>
        </a:spcAft>
        <a:defRPr sz="7000">
          <a:solidFill>
            <a:schemeClr val="tx1"/>
          </a:solidFill>
          <a:latin typeface="+mj-lt"/>
          <a:ea typeface="+mj-ea"/>
          <a:cs typeface="+mj-cs"/>
          <a:sym typeface="Calibri Bold" charset="0"/>
        </a:defRPr>
      </a:lvl1pPr>
      <a:lvl2pPr algn="ctr" rtl="0" eaLnBrk="0" fontAlgn="base" hangingPunct="0">
        <a:spcBef>
          <a:spcPct val="0"/>
        </a:spcBef>
        <a:spcAft>
          <a:spcPct val="0"/>
        </a:spcAft>
        <a:defRPr sz="7000">
          <a:solidFill>
            <a:schemeClr val="tx1"/>
          </a:solidFill>
          <a:latin typeface="Calibri Bold" charset="0"/>
          <a:ea typeface="Heiti SC Medium" charset="0"/>
          <a:cs typeface="Heiti SC Medium" charset="0"/>
          <a:sym typeface="Calibri Bold" charset="0"/>
        </a:defRPr>
      </a:lvl2pPr>
      <a:lvl3pPr algn="ctr" rtl="0" eaLnBrk="0" fontAlgn="base" hangingPunct="0">
        <a:spcBef>
          <a:spcPct val="0"/>
        </a:spcBef>
        <a:spcAft>
          <a:spcPct val="0"/>
        </a:spcAft>
        <a:defRPr sz="7000">
          <a:solidFill>
            <a:schemeClr val="tx1"/>
          </a:solidFill>
          <a:latin typeface="Calibri Bold" charset="0"/>
          <a:ea typeface="Heiti SC Medium" charset="0"/>
          <a:cs typeface="Heiti SC Medium" charset="0"/>
          <a:sym typeface="Calibri Bold" charset="0"/>
        </a:defRPr>
      </a:lvl3pPr>
      <a:lvl4pPr algn="ctr" rtl="0" eaLnBrk="0" fontAlgn="base" hangingPunct="0">
        <a:spcBef>
          <a:spcPct val="0"/>
        </a:spcBef>
        <a:spcAft>
          <a:spcPct val="0"/>
        </a:spcAft>
        <a:defRPr sz="7000">
          <a:solidFill>
            <a:schemeClr val="tx1"/>
          </a:solidFill>
          <a:latin typeface="Calibri Bold" charset="0"/>
          <a:ea typeface="Heiti SC Medium" charset="0"/>
          <a:cs typeface="Heiti SC Medium" charset="0"/>
          <a:sym typeface="Calibri Bold" charset="0"/>
        </a:defRPr>
      </a:lvl4pPr>
      <a:lvl5pPr algn="ctr" rtl="0" eaLnBrk="0" fontAlgn="base" hangingPunct="0">
        <a:spcBef>
          <a:spcPct val="0"/>
        </a:spcBef>
        <a:spcAft>
          <a:spcPct val="0"/>
        </a:spcAft>
        <a:defRPr sz="7000">
          <a:solidFill>
            <a:schemeClr val="tx1"/>
          </a:solidFill>
          <a:latin typeface="Calibri Bold" charset="0"/>
          <a:ea typeface="Heiti SC Medium" charset="0"/>
          <a:cs typeface="Heiti SC Medium" charset="0"/>
          <a:sym typeface="Calibri Bold" charset="0"/>
        </a:defRPr>
      </a:lvl5pPr>
      <a:lvl6pPr marL="457200" algn="ctr" rtl="0" fontAlgn="base">
        <a:spcBef>
          <a:spcPct val="0"/>
        </a:spcBef>
        <a:spcAft>
          <a:spcPct val="0"/>
        </a:spcAft>
        <a:defRPr sz="7000">
          <a:solidFill>
            <a:schemeClr val="tx1"/>
          </a:solidFill>
          <a:latin typeface="Calibri Bold" charset="0"/>
          <a:ea typeface="Heiti SC Medium" charset="0"/>
          <a:cs typeface="Heiti SC Medium" charset="0"/>
          <a:sym typeface="Calibri Bold" charset="0"/>
        </a:defRPr>
      </a:lvl6pPr>
      <a:lvl7pPr marL="914400" algn="ctr" rtl="0" fontAlgn="base">
        <a:spcBef>
          <a:spcPct val="0"/>
        </a:spcBef>
        <a:spcAft>
          <a:spcPct val="0"/>
        </a:spcAft>
        <a:defRPr sz="7000">
          <a:solidFill>
            <a:schemeClr val="tx1"/>
          </a:solidFill>
          <a:latin typeface="Calibri Bold" charset="0"/>
          <a:ea typeface="Heiti SC Medium" charset="0"/>
          <a:cs typeface="Heiti SC Medium" charset="0"/>
          <a:sym typeface="Calibri Bold" charset="0"/>
        </a:defRPr>
      </a:lvl7pPr>
      <a:lvl8pPr marL="1371600" algn="ctr" rtl="0" fontAlgn="base">
        <a:spcBef>
          <a:spcPct val="0"/>
        </a:spcBef>
        <a:spcAft>
          <a:spcPct val="0"/>
        </a:spcAft>
        <a:defRPr sz="7000">
          <a:solidFill>
            <a:schemeClr val="tx1"/>
          </a:solidFill>
          <a:latin typeface="Calibri Bold" charset="0"/>
          <a:ea typeface="Heiti SC Medium" charset="0"/>
          <a:cs typeface="Heiti SC Medium" charset="0"/>
          <a:sym typeface="Calibri Bold" charset="0"/>
        </a:defRPr>
      </a:lvl8pPr>
      <a:lvl9pPr marL="1828800" algn="ctr" rtl="0" fontAlgn="base">
        <a:spcBef>
          <a:spcPct val="0"/>
        </a:spcBef>
        <a:spcAft>
          <a:spcPct val="0"/>
        </a:spcAft>
        <a:defRPr sz="7000">
          <a:solidFill>
            <a:schemeClr val="tx1"/>
          </a:solidFill>
          <a:latin typeface="Calibri Bold" charset="0"/>
          <a:ea typeface="Heiti SC Medium" charset="0"/>
          <a:cs typeface="Heiti SC Medium" charset="0"/>
          <a:sym typeface="Calibri Bold" charset="0"/>
        </a:defRPr>
      </a:lvl9pPr>
    </p:titleStyle>
    <p:bodyStyle>
      <a:lvl1pPr marL="342900" indent="-342900" algn="ctr" rtl="0" eaLnBrk="0" fontAlgn="base" hangingPunct="0">
        <a:spcBef>
          <a:spcPct val="0"/>
        </a:spcBef>
        <a:spcAft>
          <a:spcPct val="0"/>
        </a:spcAft>
        <a:defRPr sz="34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34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34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34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3400">
          <a:solidFill>
            <a:schemeClr val="tx1"/>
          </a:solidFill>
          <a:latin typeface="+mn-lt"/>
          <a:ea typeface="+mn-ea"/>
          <a:cs typeface="+mn-cs"/>
          <a:sym typeface="Gill Sans" charset="0"/>
        </a:defRPr>
      </a:lvl5pPr>
      <a:lvl6pPr marL="457200" algn="ctr" rtl="0" fontAlgn="base">
        <a:spcBef>
          <a:spcPct val="0"/>
        </a:spcBef>
        <a:spcAft>
          <a:spcPct val="0"/>
        </a:spcAft>
        <a:defRPr sz="3400">
          <a:solidFill>
            <a:schemeClr val="tx1"/>
          </a:solidFill>
          <a:latin typeface="+mn-lt"/>
          <a:ea typeface="+mn-ea"/>
          <a:cs typeface="+mn-cs"/>
          <a:sym typeface="Gill Sans" charset="0"/>
        </a:defRPr>
      </a:lvl6pPr>
      <a:lvl7pPr marL="914400" algn="ctr" rtl="0" fontAlgn="base">
        <a:spcBef>
          <a:spcPct val="0"/>
        </a:spcBef>
        <a:spcAft>
          <a:spcPct val="0"/>
        </a:spcAft>
        <a:defRPr sz="3400">
          <a:solidFill>
            <a:schemeClr val="tx1"/>
          </a:solidFill>
          <a:latin typeface="+mn-lt"/>
          <a:ea typeface="+mn-ea"/>
          <a:cs typeface="+mn-cs"/>
          <a:sym typeface="Gill Sans" charset="0"/>
        </a:defRPr>
      </a:lvl7pPr>
      <a:lvl8pPr marL="1371600" algn="ctr" rtl="0" fontAlgn="base">
        <a:spcBef>
          <a:spcPct val="0"/>
        </a:spcBef>
        <a:spcAft>
          <a:spcPct val="0"/>
        </a:spcAft>
        <a:defRPr sz="3400">
          <a:solidFill>
            <a:schemeClr val="tx1"/>
          </a:solidFill>
          <a:latin typeface="+mn-lt"/>
          <a:ea typeface="+mn-ea"/>
          <a:cs typeface="+mn-cs"/>
          <a:sym typeface="Gill Sans" charset="0"/>
        </a:defRPr>
      </a:lvl8pPr>
      <a:lvl9pPr marL="1828800" algn="ctr" rtl="0" fontAlgn="base">
        <a:spcBef>
          <a:spcPct val="0"/>
        </a:spcBef>
        <a:spcAft>
          <a:spcPct val="0"/>
        </a:spcAft>
        <a:defRPr sz="34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3" name="Rectangle 1"/>
          <p:cNvSpPr>
            <a:spLocks noGrp="1" noChangeArrowheads="1"/>
          </p:cNvSpPr>
          <p:nvPr>
            <p:ph type="title"/>
          </p:nvPr>
        </p:nvSpPr>
        <p:spPr bwMode="auto">
          <a:xfrm>
            <a:off x="1270000" y="254000"/>
            <a:ext cx="10464800" cy="93980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50800" tIns="50800" rIns="50800" bIns="50800" numCol="1" anchor="t" anchorCtr="0" compatLnSpc="1">
            <a:prstTxWarp prst="textNoShape">
              <a:avLst/>
            </a:prstTxWarp>
          </a:bodyPr>
          <a:lstStyle/>
          <a:p>
            <a:pPr lvl="0"/>
            <a:r>
              <a:rPr lang="en-US">
                <a:sym typeface="Calibri" charset="0"/>
              </a:rPr>
              <a:t>Click to edit Master title style</a:t>
            </a:r>
          </a:p>
        </p:txBody>
      </p:sp>
      <p:sp>
        <p:nvSpPr>
          <p:cNvPr id="33794" name="Rectangle 2"/>
          <p:cNvSpPr>
            <a:spLocks noGrp="1" noChangeArrowheads="1"/>
          </p:cNvSpPr>
          <p:nvPr>
            <p:ph type="body" idx="1"/>
          </p:nvPr>
        </p:nvSpPr>
        <p:spPr bwMode="auto">
          <a:xfrm>
            <a:off x="1270000" y="1193800"/>
            <a:ext cx="10464800" cy="728980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50800" tIns="50800" rIns="50800" bIns="50800" numCol="1" anchor="t" anchorCtr="0" compatLnSpc="1">
            <a:prstTxWarp prst="textNoShape">
              <a:avLst/>
            </a:prstTxWarp>
          </a:bodyPr>
          <a:lstStyle/>
          <a:p>
            <a:pPr lvl="0"/>
            <a:r>
              <a:rPr lang="en-US">
                <a:sym typeface="Calibri" charset="0"/>
              </a:rPr>
              <a:t>Click to edit Master text styles</a:t>
            </a:r>
          </a:p>
          <a:p>
            <a:pPr lvl="1"/>
            <a:r>
              <a:rPr lang="en-US">
                <a:sym typeface="Calibri" charset="0"/>
              </a:rPr>
              <a:t>Second level</a:t>
            </a:r>
          </a:p>
          <a:p>
            <a:pPr lvl="2"/>
            <a:r>
              <a:rPr lang="en-US">
                <a:sym typeface="Calibri" charset="0"/>
              </a:rPr>
              <a:t>Third level</a:t>
            </a:r>
          </a:p>
          <a:p>
            <a:pPr lvl="3"/>
            <a:r>
              <a:rPr lang="en-US">
                <a:sym typeface="Calibri" charset="0"/>
              </a:rPr>
              <a:t>Fourth level</a:t>
            </a:r>
          </a:p>
          <a:p>
            <a:pPr lvl="4"/>
            <a:r>
              <a:rPr 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990" r:id="rId1"/>
    <p:sldLayoutId id="2147483991" r:id="rId2"/>
    <p:sldLayoutId id="2147483992" r:id="rId3"/>
    <p:sldLayoutId id="2147483993" r:id="rId4"/>
    <p:sldLayoutId id="2147483994" r:id="rId5"/>
    <p:sldLayoutId id="2147483995" r:id="rId6"/>
    <p:sldLayoutId id="2147483996" r:id="rId7"/>
    <p:sldLayoutId id="2147483997" r:id="rId8"/>
    <p:sldLayoutId id="2147483998" r:id="rId9"/>
    <p:sldLayoutId id="2147483999" r:id="rId10"/>
    <p:sldLayoutId id="2147484000" r:id="rId11"/>
  </p:sldLayoutIdLst>
  <p:transition/>
  <p:txStyles>
    <p:titleStyle>
      <a:lvl1pPr algn="ctr" rtl="0" eaLnBrk="0" fontAlgn="base" hangingPunct="0">
        <a:spcBef>
          <a:spcPct val="0"/>
        </a:spcBef>
        <a:spcAft>
          <a:spcPct val="0"/>
        </a:spcAft>
        <a:defRPr sz="4800">
          <a:solidFill>
            <a:schemeClr val="tx1"/>
          </a:solidFill>
          <a:latin typeface="+mj-lt"/>
          <a:ea typeface="+mj-ea"/>
          <a:cs typeface="+mj-cs"/>
          <a:sym typeface="Calibri" charset="0"/>
        </a:defRPr>
      </a:lvl1pPr>
      <a:lvl2pPr algn="ctr" rtl="0" eaLnBrk="0" fontAlgn="base" hangingPunct="0">
        <a:spcBef>
          <a:spcPct val="0"/>
        </a:spcBef>
        <a:spcAft>
          <a:spcPct val="0"/>
        </a:spcAft>
        <a:defRPr sz="4800">
          <a:solidFill>
            <a:schemeClr val="tx1"/>
          </a:solidFill>
          <a:latin typeface="Calibri" charset="0"/>
          <a:ea typeface="Heiti SC Light" charset="0"/>
          <a:cs typeface="Heiti SC Light" charset="0"/>
          <a:sym typeface="Calibri" charset="0"/>
        </a:defRPr>
      </a:lvl2pPr>
      <a:lvl3pPr algn="ctr" rtl="0" eaLnBrk="0" fontAlgn="base" hangingPunct="0">
        <a:spcBef>
          <a:spcPct val="0"/>
        </a:spcBef>
        <a:spcAft>
          <a:spcPct val="0"/>
        </a:spcAft>
        <a:defRPr sz="4800">
          <a:solidFill>
            <a:schemeClr val="tx1"/>
          </a:solidFill>
          <a:latin typeface="Calibri" charset="0"/>
          <a:ea typeface="Heiti SC Light" charset="0"/>
          <a:cs typeface="Heiti SC Light" charset="0"/>
          <a:sym typeface="Calibri" charset="0"/>
        </a:defRPr>
      </a:lvl3pPr>
      <a:lvl4pPr algn="ctr" rtl="0" eaLnBrk="0" fontAlgn="base" hangingPunct="0">
        <a:spcBef>
          <a:spcPct val="0"/>
        </a:spcBef>
        <a:spcAft>
          <a:spcPct val="0"/>
        </a:spcAft>
        <a:defRPr sz="4800">
          <a:solidFill>
            <a:schemeClr val="tx1"/>
          </a:solidFill>
          <a:latin typeface="Calibri" charset="0"/>
          <a:ea typeface="Heiti SC Light" charset="0"/>
          <a:cs typeface="Heiti SC Light" charset="0"/>
          <a:sym typeface="Calibri" charset="0"/>
        </a:defRPr>
      </a:lvl4pPr>
      <a:lvl5pPr algn="ctr" rtl="0" eaLnBrk="0" fontAlgn="base" hangingPunct="0">
        <a:spcBef>
          <a:spcPct val="0"/>
        </a:spcBef>
        <a:spcAft>
          <a:spcPct val="0"/>
        </a:spcAft>
        <a:defRPr sz="4800">
          <a:solidFill>
            <a:schemeClr val="tx1"/>
          </a:solidFill>
          <a:latin typeface="Calibri" charset="0"/>
          <a:ea typeface="Heiti SC Light" charset="0"/>
          <a:cs typeface="Heiti SC Light" charset="0"/>
          <a:sym typeface="Calibri" charset="0"/>
        </a:defRPr>
      </a:lvl5pPr>
      <a:lvl6pPr marL="457200" algn="ctr" rtl="0" fontAlgn="base">
        <a:spcBef>
          <a:spcPct val="0"/>
        </a:spcBef>
        <a:spcAft>
          <a:spcPct val="0"/>
        </a:spcAft>
        <a:defRPr sz="4800">
          <a:solidFill>
            <a:schemeClr val="tx1"/>
          </a:solidFill>
          <a:latin typeface="Calibri" charset="0"/>
          <a:ea typeface="Heiti SC Light" charset="0"/>
          <a:cs typeface="Heiti SC Light" charset="0"/>
          <a:sym typeface="Calibri" charset="0"/>
        </a:defRPr>
      </a:lvl6pPr>
      <a:lvl7pPr marL="914400" algn="ctr" rtl="0" fontAlgn="base">
        <a:spcBef>
          <a:spcPct val="0"/>
        </a:spcBef>
        <a:spcAft>
          <a:spcPct val="0"/>
        </a:spcAft>
        <a:defRPr sz="4800">
          <a:solidFill>
            <a:schemeClr val="tx1"/>
          </a:solidFill>
          <a:latin typeface="Calibri" charset="0"/>
          <a:ea typeface="Heiti SC Light" charset="0"/>
          <a:cs typeface="Heiti SC Light" charset="0"/>
          <a:sym typeface="Calibri" charset="0"/>
        </a:defRPr>
      </a:lvl7pPr>
      <a:lvl8pPr marL="1371600" algn="ctr" rtl="0" fontAlgn="base">
        <a:spcBef>
          <a:spcPct val="0"/>
        </a:spcBef>
        <a:spcAft>
          <a:spcPct val="0"/>
        </a:spcAft>
        <a:defRPr sz="4800">
          <a:solidFill>
            <a:schemeClr val="tx1"/>
          </a:solidFill>
          <a:latin typeface="Calibri" charset="0"/>
          <a:ea typeface="Heiti SC Light" charset="0"/>
          <a:cs typeface="Heiti SC Light" charset="0"/>
          <a:sym typeface="Calibri" charset="0"/>
        </a:defRPr>
      </a:lvl8pPr>
      <a:lvl9pPr marL="1828800" algn="ctr" rtl="0" fontAlgn="base">
        <a:spcBef>
          <a:spcPct val="0"/>
        </a:spcBef>
        <a:spcAft>
          <a:spcPct val="0"/>
        </a:spcAft>
        <a:defRPr sz="4800">
          <a:solidFill>
            <a:schemeClr val="tx1"/>
          </a:solidFill>
          <a:latin typeface="Calibri" charset="0"/>
          <a:ea typeface="Heiti SC Light" charset="0"/>
          <a:cs typeface="Heiti SC Light" charset="0"/>
          <a:sym typeface="Calibri" charset="0"/>
        </a:defRPr>
      </a:lvl9pPr>
    </p:titleStyle>
    <p:bodyStyle>
      <a:lvl1pPr marL="125413" indent="-125413" algn="l" rtl="0" eaLnBrk="0" fontAlgn="base" hangingPunct="0">
        <a:spcBef>
          <a:spcPct val="0"/>
        </a:spcBef>
        <a:spcAft>
          <a:spcPct val="0"/>
        </a:spcAft>
        <a:defRPr sz="3600">
          <a:solidFill>
            <a:schemeClr val="tx1"/>
          </a:solidFill>
          <a:latin typeface="+mn-lt"/>
          <a:ea typeface="+mn-ea"/>
          <a:cs typeface="+mn-cs"/>
          <a:sym typeface="Calibri" charset="0"/>
        </a:defRPr>
      </a:lvl1pPr>
      <a:lvl2pPr marL="125413" indent="-125413" algn="l" rtl="0" eaLnBrk="0" fontAlgn="base" hangingPunct="0">
        <a:spcBef>
          <a:spcPct val="0"/>
        </a:spcBef>
        <a:spcAft>
          <a:spcPct val="0"/>
        </a:spcAft>
        <a:defRPr sz="3600">
          <a:solidFill>
            <a:schemeClr val="tx1"/>
          </a:solidFill>
          <a:latin typeface="+mn-lt"/>
          <a:ea typeface="+mn-ea"/>
          <a:cs typeface="+mn-cs"/>
          <a:sym typeface="Calibri" charset="0"/>
        </a:defRPr>
      </a:lvl2pPr>
      <a:lvl3pPr marL="125413" indent="-125413" algn="l" rtl="0" eaLnBrk="0" fontAlgn="base" hangingPunct="0">
        <a:spcBef>
          <a:spcPct val="0"/>
        </a:spcBef>
        <a:spcAft>
          <a:spcPct val="0"/>
        </a:spcAft>
        <a:defRPr sz="3600">
          <a:solidFill>
            <a:schemeClr val="tx1"/>
          </a:solidFill>
          <a:latin typeface="+mn-lt"/>
          <a:ea typeface="+mn-ea"/>
          <a:cs typeface="+mn-cs"/>
          <a:sym typeface="Calibri" charset="0"/>
        </a:defRPr>
      </a:lvl3pPr>
      <a:lvl4pPr marL="125413" indent="-125413" algn="l" rtl="0" eaLnBrk="0" fontAlgn="base" hangingPunct="0">
        <a:spcBef>
          <a:spcPct val="0"/>
        </a:spcBef>
        <a:spcAft>
          <a:spcPct val="0"/>
        </a:spcAft>
        <a:defRPr sz="3600">
          <a:solidFill>
            <a:schemeClr val="tx1"/>
          </a:solidFill>
          <a:latin typeface="+mn-lt"/>
          <a:ea typeface="+mn-ea"/>
          <a:cs typeface="+mn-cs"/>
          <a:sym typeface="Calibri" charset="0"/>
        </a:defRPr>
      </a:lvl4pPr>
      <a:lvl5pPr marL="125413" indent="-125413" algn="l" rtl="0" eaLnBrk="0" fontAlgn="base" hangingPunct="0">
        <a:spcBef>
          <a:spcPct val="0"/>
        </a:spcBef>
        <a:spcAft>
          <a:spcPct val="0"/>
        </a:spcAft>
        <a:defRPr sz="3600">
          <a:solidFill>
            <a:schemeClr val="tx1"/>
          </a:solidFill>
          <a:latin typeface="+mn-lt"/>
          <a:ea typeface="+mn-ea"/>
          <a:cs typeface="+mn-cs"/>
          <a:sym typeface="Calibri" charset="0"/>
        </a:defRPr>
      </a:lvl5pPr>
      <a:lvl6pPr marL="582613" indent="-125413" algn="l" rtl="0" fontAlgn="base">
        <a:spcBef>
          <a:spcPct val="0"/>
        </a:spcBef>
        <a:spcAft>
          <a:spcPct val="0"/>
        </a:spcAft>
        <a:defRPr sz="3600">
          <a:solidFill>
            <a:schemeClr val="tx1"/>
          </a:solidFill>
          <a:latin typeface="+mn-lt"/>
          <a:ea typeface="+mn-ea"/>
          <a:cs typeface="+mn-cs"/>
          <a:sym typeface="Calibri" charset="0"/>
        </a:defRPr>
      </a:lvl6pPr>
      <a:lvl7pPr marL="1039813" indent="-125413" algn="l" rtl="0" fontAlgn="base">
        <a:spcBef>
          <a:spcPct val="0"/>
        </a:spcBef>
        <a:spcAft>
          <a:spcPct val="0"/>
        </a:spcAft>
        <a:defRPr sz="3600">
          <a:solidFill>
            <a:schemeClr val="tx1"/>
          </a:solidFill>
          <a:latin typeface="+mn-lt"/>
          <a:ea typeface="+mn-ea"/>
          <a:cs typeface="+mn-cs"/>
          <a:sym typeface="Calibri" charset="0"/>
        </a:defRPr>
      </a:lvl7pPr>
      <a:lvl8pPr marL="1497013" indent="-125413" algn="l" rtl="0" fontAlgn="base">
        <a:spcBef>
          <a:spcPct val="0"/>
        </a:spcBef>
        <a:spcAft>
          <a:spcPct val="0"/>
        </a:spcAft>
        <a:defRPr sz="3600">
          <a:solidFill>
            <a:schemeClr val="tx1"/>
          </a:solidFill>
          <a:latin typeface="+mn-lt"/>
          <a:ea typeface="+mn-ea"/>
          <a:cs typeface="+mn-cs"/>
          <a:sym typeface="Calibri" charset="0"/>
        </a:defRPr>
      </a:lvl8pPr>
      <a:lvl9pPr marL="1954213" indent="-125413" algn="l" rtl="0" fontAlgn="base">
        <a:spcBef>
          <a:spcPct val="0"/>
        </a:spcBef>
        <a:spcAft>
          <a:spcPct val="0"/>
        </a:spcAft>
        <a:defRPr sz="3600">
          <a:solidFill>
            <a:schemeClr val="tx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817" name="Rectangle 1"/>
          <p:cNvSpPr>
            <a:spLocks noGrp="1" noChangeArrowheads="1"/>
          </p:cNvSpPr>
          <p:nvPr>
            <p:ph type="title"/>
          </p:nvPr>
        </p:nvSpPr>
        <p:spPr bwMode="auto">
          <a:xfrm>
            <a:off x="647700" y="390525"/>
            <a:ext cx="11709400" cy="162560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38100" tIns="38100" rIns="38100" bIns="38100" numCol="1" anchor="ctr" anchorCtr="0" compatLnSpc="1">
            <a:prstTxWarp prst="textNoShape">
              <a:avLst/>
            </a:prstTxWarp>
          </a:bodyPr>
          <a:lstStyle/>
          <a:p>
            <a:pPr lvl="0"/>
            <a:r>
              <a:rPr lang="en-US">
                <a:sym typeface="Calibri" charset="0"/>
              </a:rPr>
              <a:t>Click to edit Master title style</a:t>
            </a:r>
          </a:p>
        </p:txBody>
      </p:sp>
      <p:sp>
        <p:nvSpPr>
          <p:cNvPr id="34818" name="Rectangle 2"/>
          <p:cNvSpPr>
            <a:spLocks noGrp="1" noChangeArrowheads="1"/>
          </p:cNvSpPr>
          <p:nvPr>
            <p:ph type="body" idx="1"/>
          </p:nvPr>
        </p:nvSpPr>
        <p:spPr bwMode="auto">
          <a:xfrm>
            <a:off x="647700" y="2273300"/>
            <a:ext cx="11709400" cy="6435725"/>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38100" tIns="38100" rIns="38100" bIns="38100" numCol="1" anchor="t" anchorCtr="0" compatLnSpc="1">
            <a:prstTxWarp prst="textNoShape">
              <a:avLst/>
            </a:prstTxWarp>
          </a:bodyPr>
          <a:lstStyle/>
          <a:p>
            <a:pPr lvl="0"/>
            <a:r>
              <a:rPr lang="en-US">
                <a:sym typeface="Calibri" charset="0"/>
              </a:rPr>
              <a:t>Click to edit Master text styles</a:t>
            </a:r>
          </a:p>
          <a:p>
            <a:pPr lvl="1"/>
            <a:r>
              <a:rPr lang="en-US">
                <a:sym typeface="Calibri" charset="0"/>
              </a:rPr>
              <a:t>Second level</a:t>
            </a:r>
          </a:p>
          <a:p>
            <a:pPr lvl="2"/>
            <a:r>
              <a:rPr lang="en-US">
                <a:sym typeface="Calibri" charset="0"/>
              </a:rPr>
              <a:t>Third level</a:t>
            </a:r>
          </a:p>
          <a:p>
            <a:pPr lvl="3"/>
            <a:r>
              <a:rPr lang="en-US">
                <a:sym typeface="Calibri" charset="0"/>
              </a:rPr>
              <a:t>Fourth level</a:t>
            </a:r>
          </a:p>
          <a:p>
            <a:pPr lvl="4"/>
            <a:r>
              <a:rPr lang="en-US">
                <a:sym typeface="Calibri" charset="0"/>
              </a:rPr>
              <a:t>Fifth level</a:t>
            </a:r>
          </a:p>
        </p:txBody>
      </p:sp>
      <p:sp>
        <p:nvSpPr>
          <p:cNvPr id="34819" name="Text Box 3"/>
          <p:cNvSpPr txBox="1">
            <a:spLocks noGrp="1" noChangeArrowheads="1"/>
          </p:cNvSpPr>
          <p:nvPr>
            <p:ph type="sldNum" sz="quarter" idx="4"/>
          </p:nvPr>
        </p:nvSpPr>
        <p:spPr bwMode="auto">
          <a:xfrm>
            <a:off x="12058650" y="9236075"/>
            <a:ext cx="295275" cy="3175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none" lIns="91440" tIns="45720" rIns="91440" bIns="45720" numCol="1" anchor="ctr" anchorCtr="0" compatLnSpc="1">
            <a:prstTxWarp prst="textNoShape">
              <a:avLst/>
            </a:prstTxWarp>
          </a:bodyPr>
          <a:lstStyle>
            <a:lvl1pPr algn="r">
              <a:defRPr sz="1600">
                <a:solidFill>
                  <a:srgbClr val="878787"/>
                </a:solidFill>
                <a:latin typeface="Calibri" charset="0"/>
                <a:ea typeface="ＭＳ Ｐゴシック" charset="-128"/>
                <a:sym typeface="Calibri" charset="0"/>
              </a:defRPr>
            </a:lvl1pPr>
          </a:lstStyle>
          <a:p>
            <a:fld id="{7A2D68E9-298D-894F-A147-C55796F5E74A}"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4001" r:id="rId1"/>
    <p:sldLayoutId id="2147484002" r:id="rId2"/>
    <p:sldLayoutId id="2147484003" r:id="rId3"/>
    <p:sldLayoutId id="2147484004" r:id="rId4"/>
    <p:sldLayoutId id="2147484005" r:id="rId5"/>
    <p:sldLayoutId id="2147484006" r:id="rId6"/>
    <p:sldLayoutId id="2147484007" r:id="rId7"/>
    <p:sldLayoutId id="2147484008" r:id="rId8"/>
    <p:sldLayoutId id="2147484009" r:id="rId9"/>
    <p:sldLayoutId id="2147484010" r:id="rId10"/>
    <p:sldLayoutId id="2147484011" r:id="rId11"/>
  </p:sldLayoutIdLst>
  <p:transition/>
  <p:hf hdr="0" ftr="0" dt="0"/>
  <p:txStyles>
    <p:titleStyle>
      <a:lvl1pPr algn="ctr" rtl="0" eaLnBrk="0" fontAlgn="base" hangingPunct="0">
        <a:spcBef>
          <a:spcPct val="0"/>
        </a:spcBef>
        <a:spcAft>
          <a:spcPct val="0"/>
        </a:spcAft>
        <a:defRPr sz="6200">
          <a:solidFill>
            <a:schemeClr val="tx1"/>
          </a:solidFill>
          <a:latin typeface="+mj-lt"/>
          <a:ea typeface="+mj-ea"/>
          <a:cs typeface="+mj-cs"/>
          <a:sym typeface="Calibri" charset="0"/>
        </a:defRPr>
      </a:lvl1pPr>
      <a:lvl2pPr algn="ctr" rtl="0" eaLnBrk="0" fontAlgn="base" hangingPunct="0">
        <a:spcBef>
          <a:spcPct val="0"/>
        </a:spcBef>
        <a:spcAft>
          <a:spcPct val="0"/>
        </a:spcAft>
        <a:defRPr sz="6200">
          <a:solidFill>
            <a:schemeClr val="tx1"/>
          </a:solidFill>
          <a:latin typeface="Calibri" charset="0"/>
          <a:ea typeface="Heiti SC Light" charset="0"/>
          <a:cs typeface="Heiti SC Light" charset="0"/>
          <a:sym typeface="Calibri" charset="0"/>
        </a:defRPr>
      </a:lvl2pPr>
      <a:lvl3pPr algn="ctr" rtl="0" eaLnBrk="0" fontAlgn="base" hangingPunct="0">
        <a:spcBef>
          <a:spcPct val="0"/>
        </a:spcBef>
        <a:spcAft>
          <a:spcPct val="0"/>
        </a:spcAft>
        <a:defRPr sz="6200">
          <a:solidFill>
            <a:schemeClr val="tx1"/>
          </a:solidFill>
          <a:latin typeface="Calibri" charset="0"/>
          <a:ea typeface="Heiti SC Light" charset="0"/>
          <a:cs typeface="Heiti SC Light" charset="0"/>
          <a:sym typeface="Calibri" charset="0"/>
        </a:defRPr>
      </a:lvl3pPr>
      <a:lvl4pPr algn="ctr" rtl="0" eaLnBrk="0" fontAlgn="base" hangingPunct="0">
        <a:spcBef>
          <a:spcPct val="0"/>
        </a:spcBef>
        <a:spcAft>
          <a:spcPct val="0"/>
        </a:spcAft>
        <a:defRPr sz="6200">
          <a:solidFill>
            <a:schemeClr val="tx1"/>
          </a:solidFill>
          <a:latin typeface="Calibri" charset="0"/>
          <a:ea typeface="Heiti SC Light" charset="0"/>
          <a:cs typeface="Heiti SC Light" charset="0"/>
          <a:sym typeface="Calibri" charset="0"/>
        </a:defRPr>
      </a:lvl4pPr>
      <a:lvl5pPr algn="ctr" rtl="0" eaLnBrk="0" fontAlgn="base" hangingPunct="0">
        <a:spcBef>
          <a:spcPct val="0"/>
        </a:spcBef>
        <a:spcAft>
          <a:spcPct val="0"/>
        </a:spcAft>
        <a:defRPr sz="6200">
          <a:solidFill>
            <a:schemeClr val="tx1"/>
          </a:solidFill>
          <a:latin typeface="Calibri" charset="0"/>
          <a:ea typeface="Heiti SC Light" charset="0"/>
          <a:cs typeface="Heiti SC Light" charset="0"/>
          <a:sym typeface="Calibri" charset="0"/>
        </a:defRPr>
      </a:lvl5pPr>
      <a:lvl6pPr marL="457200" algn="ctr" rtl="0" fontAlgn="base">
        <a:spcBef>
          <a:spcPct val="0"/>
        </a:spcBef>
        <a:spcAft>
          <a:spcPct val="0"/>
        </a:spcAft>
        <a:defRPr sz="6200">
          <a:solidFill>
            <a:schemeClr val="tx1"/>
          </a:solidFill>
          <a:latin typeface="Calibri" charset="0"/>
          <a:ea typeface="Heiti SC Light" charset="0"/>
          <a:cs typeface="Heiti SC Light" charset="0"/>
          <a:sym typeface="Calibri" charset="0"/>
        </a:defRPr>
      </a:lvl6pPr>
      <a:lvl7pPr marL="914400" algn="ctr" rtl="0" fontAlgn="base">
        <a:spcBef>
          <a:spcPct val="0"/>
        </a:spcBef>
        <a:spcAft>
          <a:spcPct val="0"/>
        </a:spcAft>
        <a:defRPr sz="6200">
          <a:solidFill>
            <a:schemeClr val="tx1"/>
          </a:solidFill>
          <a:latin typeface="Calibri" charset="0"/>
          <a:ea typeface="Heiti SC Light" charset="0"/>
          <a:cs typeface="Heiti SC Light" charset="0"/>
          <a:sym typeface="Calibri" charset="0"/>
        </a:defRPr>
      </a:lvl7pPr>
      <a:lvl8pPr marL="1371600" algn="ctr" rtl="0" fontAlgn="base">
        <a:spcBef>
          <a:spcPct val="0"/>
        </a:spcBef>
        <a:spcAft>
          <a:spcPct val="0"/>
        </a:spcAft>
        <a:defRPr sz="6200">
          <a:solidFill>
            <a:schemeClr val="tx1"/>
          </a:solidFill>
          <a:latin typeface="Calibri" charset="0"/>
          <a:ea typeface="Heiti SC Light" charset="0"/>
          <a:cs typeface="Heiti SC Light" charset="0"/>
          <a:sym typeface="Calibri" charset="0"/>
        </a:defRPr>
      </a:lvl8pPr>
      <a:lvl9pPr marL="1828800" algn="ctr" rtl="0" fontAlgn="base">
        <a:spcBef>
          <a:spcPct val="0"/>
        </a:spcBef>
        <a:spcAft>
          <a:spcPct val="0"/>
        </a:spcAft>
        <a:defRPr sz="6200">
          <a:solidFill>
            <a:schemeClr val="tx1"/>
          </a:solidFill>
          <a:latin typeface="Calibri" charset="0"/>
          <a:ea typeface="Heiti SC Light" charset="0"/>
          <a:cs typeface="Heiti SC Light" charset="0"/>
          <a:sym typeface="Calibri" charset="0"/>
        </a:defRPr>
      </a:lvl9pPr>
    </p:titleStyle>
    <p:bodyStyle>
      <a:lvl1pPr marL="342900" indent="-342900" algn="l" rtl="0" eaLnBrk="0" fontAlgn="base" hangingPunct="0">
        <a:spcBef>
          <a:spcPts val="1100"/>
        </a:spcBef>
        <a:spcAft>
          <a:spcPct val="0"/>
        </a:spcAft>
        <a:buClr>
          <a:srgbClr val="000000"/>
        </a:buClr>
        <a:buSzPct val="100000"/>
        <a:buFont typeface="Arial" charset="0"/>
        <a:buChar char="•"/>
        <a:defRPr sz="4400">
          <a:solidFill>
            <a:schemeClr val="tx1"/>
          </a:solidFill>
          <a:latin typeface="+mn-lt"/>
          <a:ea typeface="+mn-ea"/>
          <a:cs typeface="+mn-cs"/>
          <a:sym typeface="Calibri" charset="0"/>
        </a:defRPr>
      </a:lvl1pPr>
      <a:lvl2pPr marL="704850" indent="-285750" algn="l" rtl="0" eaLnBrk="0" fontAlgn="base" hangingPunct="0">
        <a:spcBef>
          <a:spcPts val="1000"/>
        </a:spcBef>
        <a:spcAft>
          <a:spcPct val="0"/>
        </a:spcAft>
        <a:buClr>
          <a:srgbClr val="000000"/>
        </a:buClr>
        <a:buSzPct val="100000"/>
        <a:buFont typeface="Arial" charset="0"/>
        <a:buChar char="–"/>
        <a:defRPr sz="3800">
          <a:solidFill>
            <a:schemeClr val="tx1"/>
          </a:solidFill>
          <a:latin typeface="+mn-lt"/>
          <a:ea typeface="+mn-ea"/>
          <a:cs typeface="+mn-cs"/>
          <a:sym typeface="Calibri" charset="0"/>
        </a:defRPr>
      </a:lvl2pPr>
      <a:lvl3pPr marL="1104900" indent="-228600" algn="l" rtl="0" eaLnBrk="0" fontAlgn="base" hangingPunct="0">
        <a:spcBef>
          <a:spcPts val="800"/>
        </a:spcBef>
        <a:spcAft>
          <a:spcPct val="0"/>
        </a:spcAft>
        <a:buClr>
          <a:srgbClr val="000000"/>
        </a:buClr>
        <a:buSzPct val="100000"/>
        <a:buFont typeface="Arial" charset="0"/>
        <a:buChar char="•"/>
        <a:defRPr sz="3400">
          <a:solidFill>
            <a:schemeClr val="tx1"/>
          </a:solidFill>
          <a:latin typeface="+mn-lt"/>
          <a:ea typeface="+mn-ea"/>
          <a:cs typeface="+mn-cs"/>
          <a:sym typeface="Calibri" charset="0"/>
        </a:defRPr>
      </a:lvl3pPr>
      <a:lvl4pPr marL="1562100"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4pPr>
      <a:lvl5pPr marL="2019300"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5pPr>
      <a:lvl6pPr marL="24765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6pPr>
      <a:lvl7pPr marL="29337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7pPr>
      <a:lvl8pPr marL="33909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8pPr>
      <a:lvl9pPr marL="38481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3" name="Rectangle 1"/>
          <p:cNvSpPr>
            <a:spLocks noGrp="1" noChangeArrowheads="1"/>
          </p:cNvSpPr>
          <p:nvPr>
            <p:ph type="title"/>
          </p:nvPr>
        </p:nvSpPr>
        <p:spPr bwMode="auto">
          <a:xfrm>
            <a:off x="647700" y="0"/>
            <a:ext cx="11709400" cy="240665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50800" tIns="50800" rIns="108599" bIns="50800" numCol="1" anchor="ctr" anchorCtr="0" compatLnSpc="1">
            <a:prstTxWarp prst="textNoShape">
              <a:avLst/>
            </a:prstTxWarp>
          </a:bodyPr>
          <a:lstStyle/>
          <a:p>
            <a:pPr lvl="0"/>
            <a:r>
              <a:rPr lang="en-US">
                <a:sym typeface="Calibri" charset="0"/>
              </a:rPr>
              <a:t>Click to edit Master title style</a:t>
            </a:r>
          </a:p>
        </p:txBody>
      </p:sp>
      <p:sp>
        <p:nvSpPr>
          <p:cNvPr id="3074" name="Rectangle 2"/>
          <p:cNvSpPr>
            <a:spLocks noGrp="1" noChangeArrowheads="1"/>
          </p:cNvSpPr>
          <p:nvPr>
            <p:ph type="body" idx="1"/>
          </p:nvPr>
        </p:nvSpPr>
        <p:spPr bwMode="auto">
          <a:xfrm>
            <a:off x="647700" y="2273300"/>
            <a:ext cx="11709400" cy="748030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50800" tIns="50800" rIns="108599" bIns="50800" numCol="1" anchor="t" anchorCtr="0" compatLnSpc="1">
            <a:prstTxWarp prst="textNoShape">
              <a:avLst/>
            </a:prstTxWarp>
          </a:bodyPr>
          <a:lstStyle/>
          <a:p>
            <a:pPr lvl="0"/>
            <a:r>
              <a:rPr lang="en-US">
                <a:sym typeface="Calibri" charset="0"/>
              </a:rPr>
              <a:t>Click to edit Master text styles</a:t>
            </a:r>
          </a:p>
          <a:p>
            <a:pPr lvl="1"/>
            <a:r>
              <a:rPr lang="en-US">
                <a:sym typeface="Calibri" charset="0"/>
              </a:rPr>
              <a:t>Second level</a:t>
            </a:r>
          </a:p>
          <a:p>
            <a:pPr lvl="2"/>
            <a:r>
              <a:rPr lang="en-US">
                <a:sym typeface="Calibri" charset="0"/>
              </a:rPr>
              <a:t>Third level</a:t>
            </a:r>
          </a:p>
          <a:p>
            <a:pPr lvl="3"/>
            <a:r>
              <a:rPr lang="en-US">
                <a:sym typeface="Calibri" charset="0"/>
              </a:rPr>
              <a:t>Fourth level</a:t>
            </a:r>
          </a:p>
          <a:p>
            <a:pPr lvl="4"/>
            <a:r>
              <a:rPr lang="en-US">
                <a:sym typeface="Calibri" charset="0"/>
              </a:rPr>
              <a:t>Fifth level</a:t>
            </a:r>
          </a:p>
        </p:txBody>
      </p:sp>
      <p:sp>
        <p:nvSpPr>
          <p:cNvPr id="3075" name="Text Box 3"/>
          <p:cNvSpPr txBox="1">
            <a:spLocks noGrp="1" noChangeArrowheads="1"/>
          </p:cNvSpPr>
          <p:nvPr>
            <p:ph type="sldNum" sz="quarter" idx="4"/>
          </p:nvPr>
        </p:nvSpPr>
        <p:spPr bwMode="auto">
          <a:xfrm>
            <a:off x="10675938" y="9124950"/>
            <a:ext cx="320675" cy="3429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none" lIns="91440" tIns="45720" rIns="91440" bIns="45720" numCol="1" anchor="ctr" anchorCtr="0" compatLnSpc="1">
            <a:prstTxWarp prst="textNoShape">
              <a:avLst/>
            </a:prstTxWarp>
          </a:bodyPr>
          <a:lstStyle>
            <a:lvl1pPr>
              <a:defRPr sz="1600">
                <a:solidFill>
                  <a:schemeClr val="tx1"/>
                </a:solidFill>
                <a:latin typeface="Calibri" charset="0"/>
                <a:ea typeface="ＭＳ Ｐゴシック" charset="-128"/>
                <a:sym typeface="Calibri" charset="0"/>
              </a:defRPr>
            </a:lvl1pPr>
          </a:lstStyle>
          <a:p>
            <a:fld id="{B2225087-6F57-6644-9ED8-674ACBF4BE08}" type="slidenum">
              <a:rPr lang="en-US" altLang="en-US"/>
              <a:pPr/>
              <a:t>‹#›</a:t>
            </a:fld>
            <a:endParaRPr lang="en-US" altLang="en-US"/>
          </a:p>
        </p:txBody>
      </p:sp>
    </p:spTree>
  </p:cSld>
  <p:clrMap bg1="dk2" tx1="lt1" bg2="dk1" tx2="lt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Lst>
  <p:transition/>
  <p:hf hdr="0" ftr="0" dt="0"/>
  <p:txStyles>
    <p:titleStyle>
      <a:lvl1pPr marL="6350" indent="-6350" algn="ctr" rtl="0" eaLnBrk="0" fontAlgn="base" hangingPunct="0">
        <a:spcBef>
          <a:spcPct val="0"/>
        </a:spcBef>
        <a:spcAft>
          <a:spcPct val="0"/>
        </a:spcAft>
        <a:defRPr sz="6200">
          <a:solidFill>
            <a:schemeClr val="tx1"/>
          </a:solidFill>
          <a:latin typeface="+mj-lt"/>
          <a:ea typeface="+mj-ea"/>
          <a:cs typeface="+mj-cs"/>
          <a:sym typeface="Calibri" charset="0"/>
        </a:defRPr>
      </a:lvl1pPr>
      <a:lvl2pPr marL="6350" indent="-6350" algn="ctr" rtl="0" eaLnBrk="0" fontAlgn="base" hangingPunct="0">
        <a:spcBef>
          <a:spcPct val="0"/>
        </a:spcBef>
        <a:spcAft>
          <a:spcPct val="0"/>
        </a:spcAft>
        <a:defRPr sz="6200">
          <a:solidFill>
            <a:schemeClr val="tx1"/>
          </a:solidFill>
          <a:latin typeface="Calibri" charset="0"/>
          <a:ea typeface="Heiti SC Light" charset="0"/>
          <a:cs typeface="Heiti SC Light" charset="0"/>
          <a:sym typeface="Calibri" charset="0"/>
        </a:defRPr>
      </a:lvl2pPr>
      <a:lvl3pPr marL="6350" indent="-6350" algn="ctr" rtl="0" eaLnBrk="0" fontAlgn="base" hangingPunct="0">
        <a:spcBef>
          <a:spcPct val="0"/>
        </a:spcBef>
        <a:spcAft>
          <a:spcPct val="0"/>
        </a:spcAft>
        <a:defRPr sz="6200">
          <a:solidFill>
            <a:schemeClr val="tx1"/>
          </a:solidFill>
          <a:latin typeface="Calibri" charset="0"/>
          <a:ea typeface="Heiti SC Light" charset="0"/>
          <a:cs typeface="Heiti SC Light" charset="0"/>
          <a:sym typeface="Calibri" charset="0"/>
        </a:defRPr>
      </a:lvl3pPr>
      <a:lvl4pPr marL="6350" indent="-6350" algn="ctr" rtl="0" eaLnBrk="0" fontAlgn="base" hangingPunct="0">
        <a:spcBef>
          <a:spcPct val="0"/>
        </a:spcBef>
        <a:spcAft>
          <a:spcPct val="0"/>
        </a:spcAft>
        <a:defRPr sz="6200">
          <a:solidFill>
            <a:schemeClr val="tx1"/>
          </a:solidFill>
          <a:latin typeface="Calibri" charset="0"/>
          <a:ea typeface="Heiti SC Light" charset="0"/>
          <a:cs typeface="Heiti SC Light" charset="0"/>
          <a:sym typeface="Calibri" charset="0"/>
        </a:defRPr>
      </a:lvl4pPr>
      <a:lvl5pPr marL="6350" indent="-6350" algn="ctr" rtl="0" eaLnBrk="0" fontAlgn="base" hangingPunct="0">
        <a:spcBef>
          <a:spcPct val="0"/>
        </a:spcBef>
        <a:spcAft>
          <a:spcPct val="0"/>
        </a:spcAft>
        <a:defRPr sz="6200">
          <a:solidFill>
            <a:schemeClr val="tx1"/>
          </a:solidFill>
          <a:latin typeface="Calibri" charset="0"/>
          <a:ea typeface="Heiti SC Light" charset="0"/>
          <a:cs typeface="Heiti SC Light" charset="0"/>
          <a:sym typeface="Calibri" charset="0"/>
        </a:defRPr>
      </a:lvl5pPr>
      <a:lvl6pPr marL="463550" algn="ctr" rtl="0" fontAlgn="base">
        <a:spcBef>
          <a:spcPct val="0"/>
        </a:spcBef>
        <a:spcAft>
          <a:spcPct val="0"/>
        </a:spcAft>
        <a:defRPr sz="6200">
          <a:solidFill>
            <a:schemeClr val="tx1"/>
          </a:solidFill>
          <a:latin typeface="Calibri" charset="0"/>
          <a:ea typeface="Heiti SC Light" charset="0"/>
          <a:cs typeface="Heiti SC Light" charset="0"/>
          <a:sym typeface="Calibri" charset="0"/>
        </a:defRPr>
      </a:lvl6pPr>
      <a:lvl7pPr marL="920750" algn="ctr" rtl="0" fontAlgn="base">
        <a:spcBef>
          <a:spcPct val="0"/>
        </a:spcBef>
        <a:spcAft>
          <a:spcPct val="0"/>
        </a:spcAft>
        <a:defRPr sz="6200">
          <a:solidFill>
            <a:schemeClr val="tx1"/>
          </a:solidFill>
          <a:latin typeface="Calibri" charset="0"/>
          <a:ea typeface="Heiti SC Light" charset="0"/>
          <a:cs typeface="Heiti SC Light" charset="0"/>
          <a:sym typeface="Calibri" charset="0"/>
        </a:defRPr>
      </a:lvl7pPr>
      <a:lvl8pPr marL="1377950" algn="ctr" rtl="0" fontAlgn="base">
        <a:spcBef>
          <a:spcPct val="0"/>
        </a:spcBef>
        <a:spcAft>
          <a:spcPct val="0"/>
        </a:spcAft>
        <a:defRPr sz="6200">
          <a:solidFill>
            <a:schemeClr val="tx1"/>
          </a:solidFill>
          <a:latin typeface="Calibri" charset="0"/>
          <a:ea typeface="Heiti SC Light" charset="0"/>
          <a:cs typeface="Heiti SC Light" charset="0"/>
          <a:sym typeface="Calibri" charset="0"/>
        </a:defRPr>
      </a:lvl8pPr>
      <a:lvl9pPr marL="1835150" algn="ctr" rtl="0" fontAlgn="base">
        <a:spcBef>
          <a:spcPct val="0"/>
        </a:spcBef>
        <a:spcAft>
          <a:spcPct val="0"/>
        </a:spcAft>
        <a:defRPr sz="6200">
          <a:solidFill>
            <a:schemeClr val="tx1"/>
          </a:solidFill>
          <a:latin typeface="Calibri" charset="0"/>
          <a:ea typeface="Heiti SC Light" charset="0"/>
          <a:cs typeface="Heiti SC Light" charset="0"/>
          <a:sym typeface="Calibri" charset="0"/>
        </a:defRPr>
      </a:lvl9pPr>
    </p:titleStyle>
    <p:bodyStyle>
      <a:lvl1pPr marL="382588" indent="-342900" algn="l" rtl="0" eaLnBrk="0" fontAlgn="base" hangingPunct="0">
        <a:spcBef>
          <a:spcPts val="1100"/>
        </a:spcBef>
        <a:spcAft>
          <a:spcPct val="0"/>
        </a:spcAft>
        <a:buSzPct val="100000"/>
        <a:buFont typeface="Arial" charset="0"/>
        <a:buChar char="•"/>
        <a:defRPr sz="4400">
          <a:solidFill>
            <a:srgbClr val="010101"/>
          </a:solidFill>
          <a:latin typeface="+mn-lt"/>
          <a:ea typeface="+mn-ea"/>
          <a:cs typeface="+mn-cs"/>
          <a:sym typeface="Calibri" charset="0"/>
        </a:defRPr>
      </a:lvl1pPr>
      <a:lvl2pPr marL="731838" indent="-285750" algn="l" rtl="0" eaLnBrk="0" fontAlgn="base" hangingPunct="0">
        <a:spcBef>
          <a:spcPts val="1000"/>
        </a:spcBef>
        <a:spcAft>
          <a:spcPct val="0"/>
        </a:spcAft>
        <a:buSzPct val="100000"/>
        <a:buFont typeface="Arial" charset="0"/>
        <a:buChar char="–"/>
        <a:defRPr sz="3800">
          <a:solidFill>
            <a:srgbClr val="010101"/>
          </a:solidFill>
          <a:latin typeface="+mn-lt"/>
          <a:ea typeface="+mn-ea"/>
          <a:cs typeface="+mn-cs"/>
          <a:sym typeface="Calibri" charset="0"/>
        </a:defRPr>
      </a:lvl2pPr>
      <a:lvl3pPr marL="1131888" indent="-228600" algn="l" rtl="0" eaLnBrk="0" fontAlgn="base" hangingPunct="0">
        <a:spcBef>
          <a:spcPts val="800"/>
        </a:spcBef>
        <a:spcAft>
          <a:spcPct val="0"/>
        </a:spcAft>
        <a:buSzPct val="100000"/>
        <a:buFont typeface="Arial" charset="0"/>
        <a:buChar char="•"/>
        <a:defRPr sz="3400">
          <a:solidFill>
            <a:srgbClr val="010101"/>
          </a:solidFill>
          <a:latin typeface="+mn-lt"/>
          <a:ea typeface="+mn-ea"/>
          <a:cs typeface="+mn-cs"/>
          <a:sym typeface="Calibri" charset="0"/>
        </a:defRPr>
      </a:lvl3pPr>
      <a:lvl4pPr marL="1589088" indent="-228600" algn="l" rtl="0" eaLnBrk="0" fontAlgn="base" hangingPunct="0">
        <a:spcBef>
          <a:spcPts val="700"/>
        </a:spcBef>
        <a:spcAft>
          <a:spcPct val="0"/>
        </a:spcAft>
        <a:buSzPct val="100000"/>
        <a:buFont typeface="Arial" charset="0"/>
        <a:buChar char="–"/>
        <a:defRPr sz="2800">
          <a:solidFill>
            <a:srgbClr val="010101"/>
          </a:solidFill>
          <a:latin typeface="+mn-lt"/>
          <a:ea typeface="+mn-ea"/>
          <a:cs typeface="+mn-cs"/>
          <a:sym typeface="Calibri" charset="0"/>
        </a:defRPr>
      </a:lvl4pPr>
      <a:lvl5pPr marL="2046288" indent="-228600" algn="l" rtl="0" eaLnBrk="0" fontAlgn="base" hangingPunct="0">
        <a:spcBef>
          <a:spcPts val="700"/>
        </a:spcBef>
        <a:spcAft>
          <a:spcPct val="0"/>
        </a:spcAft>
        <a:buSzPct val="100000"/>
        <a:buFont typeface="Arial" charset="0"/>
        <a:buChar char="»"/>
        <a:defRPr sz="2800">
          <a:solidFill>
            <a:srgbClr val="010101"/>
          </a:solidFill>
          <a:latin typeface="+mn-lt"/>
          <a:ea typeface="+mn-ea"/>
          <a:cs typeface="+mn-cs"/>
          <a:sym typeface="Calibri" charset="0"/>
        </a:defRPr>
      </a:lvl5pPr>
      <a:lvl6pPr marL="2503488" indent="-228600" algn="l" rtl="0" fontAlgn="base">
        <a:spcBef>
          <a:spcPts val="700"/>
        </a:spcBef>
        <a:spcAft>
          <a:spcPct val="0"/>
        </a:spcAft>
        <a:buSzPct val="100000"/>
        <a:buFont typeface="Arial" charset="0"/>
        <a:buChar char="»"/>
        <a:defRPr sz="2800">
          <a:solidFill>
            <a:srgbClr val="010101"/>
          </a:solidFill>
          <a:latin typeface="+mn-lt"/>
          <a:ea typeface="+mn-ea"/>
          <a:cs typeface="+mn-cs"/>
          <a:sym typeface="Calibri" charset="0"/>
        </a:defRPr>
      </a:lvl6pPr>
      <a:lvl7pPr marL="2960688" indent="-228600" algn="l" rtl="0" fontAlgn="base">
        <a:spcBef>
          <a:spcPts val="700"/>
        </a:spcBef>
        <a:spcAft>
          <a:spcPct val="0"/>
        </a:spcAft>
        <a:buSzPct val="100000"/>
        <a:buFont typeface="Arial" charset="0"/>
        <a:buChar char="»"/>
        <a:defRPr sz="2800">
          <a:solidFill>
            <a:srgbClr val="010101"/>
          </a:solidFill>
          <a:latin typeface="+mn-lt"/>
          <a:ea typeface="+mn-ea"/>
          <a:cs typeface="+mn-cs"/>
          <a:sym typeface="Calibri" charset="0"/>
        </a:defRPr>
      </a:lvl7pPr>
      <a:lvl8pPr marL="3417888" indent="-228600" algn="l" rtl="0" fontAlgn="base">
        <a:spcBef>
          <a:spcPts val="700"/>
        </a:spcBef>
        <a:spcAft>
          <a:spcPct val="0"/>
        </a:spcAft>
        <a:buSzPct val="100000"/>
        <a:buFont typeface="Arial" charset="0"/>
        <a:buChar char="»"/>
        <a:defRPr sz="2800">
          <a:solidFill>
            <a:srgbClr val="010101"/>
          </a:solidFill>
          <a:latin typeface="+mn-lt"/>
          <a:ea typeface="+mn-ea"/>
          <a:cs typeface="+mn-cs"/>
          <a:sym typeface="Calibri" charset="0"/>
        </a:defRPr>
      </a:lvl8pPr>
      <a:lvl9pPr marL="3875088" indent="-228600" algn="l" rtl="0" fontAlgn="base">
        <a:spcBef>
          <a:spcPts val="700"/>
        </a:spcBef>
        <a:spcAft>
          <a:spcPct val="0"/>
        </a:spcAft>
        <a:buSzPct val="100000"/>
        <a:buFont typeface="Arial" charset="0"/>
        <a:buChar char="»"/>
        <a:defRPr sz="2800">
          <a:solidFill>
            <a:srgbClr val="01010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5" name="Rectangle 1"/>
          <p:cNvSpPr>
            <a:spLocks noGrp="1" noChangeArrowheads="1"/>
          </p:cNvSpPr>
          <p:nvPr>
            <p:ph type="title"/>
          </p:nvPr>
        </p:nvSpPr>
        <p:spPr bwMode="auto">
          <a:xfrm>
            <a:off x="647700" y="390525"/>
            <a:ext cx="11709400" cy="162560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38100" tIns="38100" rIns="38100" bIns="38100" numCol="1" anchor="ctr" anchorCtr="0" compatLnSpc="1">
            <a:prstTxWarp prst="textNoShape">
              <a:avLst/>
            </a:prstTxWarp>
          </a:bodyPr>
          <a:lstStyle/>
          <a:p>
            <a:pPr lvl="0"/>
            <a:r>
              <a:rPr lang="en-US">
                <a:sym typeface="Calibri" charset="0"/>
              </a:rPr>
              <a:t>Click to edit Master title style</a:t>
            </a:r>
          </a:p>
        </p:txBody>
      </p:sp>
      <p:sp>
        <p:nvSpPr>
          <p:cNvPr id="6146" name="Rectangle 2"/>
          <p:cNvSpPr>
            <a:spLocks noGrp="1" noChangeArrowheads="1"/>
          </p:cNvSpPr>
          <p:nvPr>
            <p:ph type="body" idx="1"/>
          </p:nvPr>
        </p:nvSpPr>
        <p:spPr bwMode="auto">
          <a:xfrm>
            <a:off x="647700" y="2273300"/>
            <a:ext cx="11709400" cy="6435725"/>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38100" tIns="38100" rIns="38100" bIns="38100" numCol="1" anchor="t" anchorCtr="0" compatLnSpc="1">
            <a:prstTxWarp prst="textNoShape">
              <a:avLst/>
            </a:prstTxWarp>
          </a:bodyPr>
          <a:lstStyle/>
          <a:p>
            <a:pPr lvl="0"/>
            <a:r>
              <a:rPr lang="en-US">
                <a:sym typeface="Calibri" charset="0"/>
              </a:rPr>
              <a:t>Click to edit Master text styles</a:t>
            </a:r>
          </a:p>
          <a:p>
            <a:pPr lvl="1"/>
            <a:r>
              <a:rPr lang="en-US">
                <a:sym typeface="Calibri" charset="0"/>
              </a:rPr>
              <a:t>Second level</a:t>
            </a:r>
          </a:p>
          <a:p>
            <a:pPr lvl="2"/>
            <a:r>
              <a:rPr lang="en-US">
                <a:sym typeface="Calibri" charset="0"/>
              </a:rPr>
              <a:t>Third level</a:t>
            </a:r>
          </a:p>
          <a:p>
            <a:pPr lvl="3"/>
            <a:r>
              <a:rPr lang="en-US">
                <a:sym typeface="Calibri" charset="0"/>
              </a:rPr>
              <a:t>Fourth level</a:t>
            </a:r>
          </a:p>
          <a:p>
            <a:pPr lvl="4"/>
            <a:r>
              <a:rPr lang="en-US">
                <a:sym typeface="Calibri" charset="0"/>
              </a:rPr>
              <a:t>Fifth level</a:t>
            </a:r>
          </a:p>
        </p:txBody>
      </p:sp>
      <p:sp>
        <p:nvSpPr>
          <p:cNvPr id="6147" name="Text Box 3"/>
          <p:cNvSpPr txBox="1">
            <a:spLocks noGrp="1" noChangeArrowheads="1"/>
          </p:cNvSpPr>
          <p:nvPr>
            <p:ph type="sldNum" sz="quarter" idx="4"/>
          </p:nvPr>
        </p:nvSpPr>
        <p:spPr bwMode="auto">
          <a:xfrm>
            <a:off x="12058650" y="9236075"/>
            <a:ext cx="295275" cy="3175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none" lIns="91440" tIns="45720" rIns="91440" bIns="45720" numCol="1" anchor="ctr" anchorCtr="0" compatLnSpc="1">
            <a:prstTxWarp prst="textNoShape">
              <a:avLst/>
            </a:prstTxWarp>
          </a:bodyPr>
          <a:lstStyle>
            <a:lvl1pPr algn="r">
              <a:defRPr sz="1600">
                <a:solidFill>
                  <a:srgbClr val="878787"/>
                </a:solidFill>
                <a:latin typeface="Calibri" charset="0"/>
                <a:ea typeface="ＭＳ Ｐゴシック" charset="-128"/>
                <a:sym typeface="Calibri" charset="0"/>
              </a:defRPr>
            </a:lvl1pPr>
          </a:lstStyle>
          <a:p>
            <a:fld id="{A98BE1ED-E41F-EB44-8366-5A1EC67B7D60}"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Lst>
  <p:transition/>
  <p:hf hdr="0" ftr="0" dt="0"/>
  <p:txStyles>
    <p:titleStyle>
      <a:lvl1pPr algn="ctr" rtl="0" eaLnBrk="0" fontAlgn="base" hangingPunct="0">
        <a:spcBef>
          <a:spcPct val="0"/>
        </a:spcBef>
        <a:spcAft>
          <a:spcPct val="0"/>
        </a:spcAft>
        <a:defRPr sz="6200">
          <a:solidFill>
            <a:schemeClr val="tx1"/>
          </a:solidFill>
          <a:latin typeface="+mj-lt"/>
          <a:ea typeface="+mj-ea"/>
          <a:cs typeface="+mj-cs"/>
          <a:sym typeface="Calibri" charset="0"/>
        </a:defRPr>
      </a:lvl1pPr>
      <a:lvl2pPr algn="ctr" rtl="0" eaLnBrk="0" fontAlgn="base" hangingPunct="0">
        <a:spcBef>
          <a:spcPct val="0"/>
        </a:spcBef>
        <a:spcAft>
          <a:spcPct val="0"/>
        </a:spcAft>
        <a:defRPr sz="6200">
          <a:solidFill>
            <a:schemeClr val="tx1"/>
          </a:solidFill>
          <a:latin typeface="Calibri" charset="0"/>
          <a:ea typeface="Heiti SC Light" charset="0"/>
          <a:cs typeface="Heiti SC Light" charset="0"/>
          <a:sym typeface="Calibri" charset="0"/>
        </a:defRPr>
      </a:lvl2pPr>
      <a:lvl3pPr algn="ctr" rtl="0" eaLnBrk="0" fontAlgn="base" hangingPunct="0">
        <a:spcBef>
          <a:spcPct val="0"/>
        </a:spcBef>
        <a:spcAft>
          <a:spcPct val="0"/>
        </a:spcAft>
        <a:defRPr sz="6200">
          <a:solidFill>
            <a:schemeClr val="tx1"/>
          </a:solidFill>
          <a:latin typeface="Calibri" charset="0"/>
          <a:ea typeface="Heiti SC Light" charset="0"/>
          <a:cs typeface="Heiti SC Light" charset="0"/>
          <a:sym typeface="Calibri" charset="0"/>
        </a:defRPr>
      </a:lvl3pPr>
      <a:lvl4pPr algn="ctr" rtl="0" eaLnBrk="0" fontAlgn="base" hangingPunct="0">
        <a:spcBef>
          <a:spcPct val="0"/>
        </a:spcBef>
        <a:spcAft>
          <a:spcPct val="0"/>
        </a:spcAft>
        <a:defRPr sz="6200">
          <a:solidFill>
            <a:schemeClr val="tx1"/>
          </a:solidFill>
          <a:latin typeface="Calibri" charset="0"/>
          <a:ea typeface="Heiti SC Light" charset="0"/>
          <a:cs typeface="Heiti SC Light" charset="0"/>
          <a:sym typeface="Calibri" charset="0"/>
        </a:defRPr>
      </a:lvl4pPr>
      <a:lvl5pPr algn="ctr" rtl="0" eaLnBrk="0" fontAlgn="base" hangingPunct="0">
        <a:spcBef>
          <a:spcPct val="0"/>
        </a:spcBef>
        <a:spcAft>
          <a:spcPct val="0"/>
        </a:spcAft>
        <a:defRPr sz="6200">
          <a:solidFill>
            <a:schemeClr val="tx1"/>
          </a:solidFill>
          <a:latin typeface="Calibri" charset="0"/>
          <a:ea typeface="Heiti SC Light" charset="0"/>
          <a:cs typeface="Heiti SC Light" charset="0"/>
          <a:sym typeface="Calibri" charset="0"/>
        </a:defRPr>
      </a:lvl5pPr>
      <a:lvl6pPr marL="457200" algn="ctr" rtl="0" fontAlgn="base">
        <a:spcBef>
          <a:spcPct val="0"/>
        </a:spcBef>
        <a:spcAft>
          <a:spcPct val="0"/>
        </a:spcAft>
        <a:defRPr sz="6200">
          <a:solidFill>
            <a:schemeClr val="tx1"/>
          </a:solidFill>
          <a:latin typeface="Calibri" charset="0"/>
          <a:ea typeface="Heiti SC Light" charset="0"/>
          <a:cs typeface="Heiti SC Light" charset="0"/>
          <a:sym typeface="Calibri" charset="0"/>
        </a:defRPr>
      </a:lvl6pPr>
      <a:lvl7pPr marL="914400" algn="ctr" rtl="0" fontAlgn="base">
        <a:spcBef>
          <a:spcPct val="0"/>
        </a:spcBef>
        <a:spcAft>
          <a:spcPct val="0"/>
        </a:spcAft>
        <a:defRPr sz="6200">
          <a:solidFill>
            <a:schemeClr val="tx1"/>
          </a:solidFill>
          <a:latin typeface="Calibri" charset="0"/>
          <a:ea typeface="Heiti SC Light" charset="0"/>
          <a:cs typeface="Heiti SC Light" charset="0"/>
          <a:sym typeface="Calibri" charset="0"/>
        </a:defRPr>
      </a:lvl7pPr>
      <a:lvl8pPr marL="1371600" algn="ctr" rtl="0" fontAlgn="base">
        <a:spcBef>
          <a:spcPct val="0"/>
        </a:spcBef>
        <a:spcAft>
          <a:spcPct val="0"/>
        </a:spcAft>
        <a:defRPr sz="6200">
          <a:solidFill>
            <a:schemeClr val="tx1"/>
          </a:solidFill>
          <a:latin typeface="Calibri" charset="0"/>
          <a:ea typeface="Heiti SC Light" charset="0"/>
          <a:cs typeface="Heiti SC Light" charset="0"/>
          <a:sym typeface="Calibri" charset="0"/>
        </a:defRPr>
      </a:lvl8pPr>
      <a:lvl9pPr marL="1828800" algn="ctr" rtl="0" fontAlgn="base">
        <a:spcBef>
          <a:spcPct val="0"/>
        </a:spcBef>
        <a:spcAft>
          <a:spcPct val="0"/>
        </a:spcAft>
        <a:defRPr sz="6200">
          <a:solidFill>
            <a:schemeClr val="tx1"/>
          </a:solidFill>
          <a:latin typeface="Calibri" charset="0"/>
          <a:ea typeface="Heiti SC Light" charset="0"/>
          <a:cs typeface="Heiti SC Light" charset="0"/>
          <a:sym typeface="Calibri" charset="0"/>
        </a:defRPr>
      </a:lvl9pPr>
    </p:titleStyle>
    <p:bodyStyle>
      <a:lvl1pPr marL="342900" indent="-342900" algn="l" rtl="0" eaLnBrk="0" fontAlgn="base" hangingPunct="0">
        <a:spcBef>
          <a:spcPts val="1100"/>
        </a:spcBef>
        <a:spcAft>
          <a:spcPct val="0"/>
        </a:spcAft>
        <a:buClr>
          <a:srgbClr val="000000"/>
        </a:buClr>
        <a:buSzPct val="100000"/>
        <a:buFont typeface="Arial" charset="0"/>
        <a:buChar char="•"/>
        <a:defRPr sz="4400">
          <a:solidFill>
            <a:schemeClr val="tx1"/>
          </a:solidFill>
          <a:latin typeface="+mn-lt"/>
          <a:ea typeface="+mn-ea"/>
          <a:cs typeface="+mn-cs"/>
          <a:sym typeface="Calibri" charset="0"/>
        </a:defRPr>
      </a:lvl1pPr>
      <a:lvl2pPr marL="704850" indent="-285750" algn="l" rtl="0" eaLnBrk="0" fontAlgn="base" hangingPunct="0">
        <a:spcBef>
          <a:spcPts val="1000"/>
        </a:spcBef>
        <a:spcAft>
          <a:spcPct val="0"/>
        </a:spcAft>
        <a:buClr>
          <a:srgbClr val="000000"/>
        </a:buClr>
        <a:buSzPct val="100000"/>
        <a:buFont typeface="Arial" charset="0"/>
        <a:buChar char="–"/>
        <a:defRPr sz="3800">
          <a:solidFill>
            <a:schemeClr val="tx1"/>
          </a:solidFill>
          <a:latin typeface="+mn-lt"/>
          <a:ea typeface="+mn-ea"/>
          <a:cs typeface="+mn-cs"/>
          <a:sym typeface="Calibri" charset="0"/>
        </a:defRPr>
      </a:lvl2pPr>
      <a:lvl3pPr marL="1104900" indent="-228600" algn="l" rtl="0" eaLnBrk="0" fontAlgn="base" hangingPunct="0">
        <a:spcBef>
          <a:spcPts val="800"/>
        </a:spcBef>
        <a:spcAft>
          <a:spcPct val="0"/>
        </a:spcAft>
        <a:buClr>
          <a:srgbClr val="000000"/>
        </a:buClr>
        <a:buSzPct val="100000"/>
        <a:buFont typeface="Arial" charset="0"/>
        <a:buChar char="•"/>
        <a:defRPr sz="3400">
          <a:solidFill>
            <a:schemeClr val="tx1"/>
          </a:solidFill>
          <a:latin typeface="+mn-lt"/>
          <a:ea typeface="+mn-ea"/>
          <a:cs typeface="+mn-cs"/>
          <a:sym typeface="Calibri" charset="0"/>
        </a:defRPr>
      </a:lvl3pPr>
      <a:lvl4pPr marL="1562100"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4pPr>
      <a:lvl5pPr marL="2019300"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5pPr>
      <a:lvl6pPr marL="24765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6pPr>
      <a:lvl7pPr marL="29337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7pPr>
      <a:lvl8pPr marL="33909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8pPr>
      <a:lvl9pPr marL="38481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 id="2147483756" r:id="rId9"/>
    <p:sldLayoutId id="2147483757" r:id="rId10"/>
    <p:sldLayoutId id="2147483758" r:id="rId11"/>
  </p:sldLayoutIdLst>
  <p:transition/>
  <p:txStyles>
    <p:titleStyle>
      <a:lvl1pPr marL="39688" indent="-39688" algn="ctr" rtl="0" eaLnBrk="0" fontAlgn="base" hangingPunct="0">
        <a:spcBef>
          <a:spcPct val="0"/>
        </a:spcBef>
        <a:spcAft>
          <a:spcPct val="0"/>
        </a:spcAft>
        <a:defRPr sz="6200">
          <a:solidFill>
            <a:schemeClr val="tx1"/>
          </a:solidFill>
          <a:latin typeface="+mj-lt"/>
          <a:ea typeface="+mj-ea"/>
          <a:cs typeface="+mj-cs"/>
          <a:sym typeface="Calibri" charset="0"/>
        </a:defRPr>
      </a:lvl1pPr>
      <a:lvl2pPr marL="39688" indent="-39688" algn="ctr" rtl="0" eaLnBrk="0" fontAlgn="base" hangingPunct="0">
        <a:spcBef>
          <a:spcPct val="0"/>
        </a:spcBef>
        <a:spcAft>
          <a:spcPct val="0"/>
        </a:spcAft>
        <a:defRPr sz="6200">
          <a:solidFill>
            <a:schemeClr val="tx1"/>
          </a:solidFill>
          <a:latin typeface="Calibri" charset="0"/>
          <a:ea typeface="Heiti SC Light" charset="0"/>
          <a:cs typeface="Heiti SC Light" charset="0"/>
          <a:sym typeface="Calibri" charset="0"/>
        </a:defRPr>
      </a:lvl2pPr>
      <a:lvl3pPr marL="39688" indent="-39688" algn="ctr" rtl="0" eaLnBrk="0" fontAlgn="base" hangingPunct="0">
        <a:spcBef>
          <a:spcPct val="0"/>
        </a:spcBef>
        <a:spcAft>
          <a:spcPct val="0"/>
        </a:spcAft>
        <a:defRPr sz="6200">
          <a:solidFill>
            <a:schemeClr val="tx1"/>
          </a:solidFill>
          <a:latin typeface="Calibri" charset="0"/>
          <a:ea typeface="Heiti SC Light" charset="0"/>
          <a:cs typeface="Heiti SC Light" charset="0"/>
          <a:sym typeface="Calibri" charset="0"/>
        </a:defRPr>
      </a:lvl3pPr>
      <a:lvl4pPr marL="39688" indent="-39688" algn="ctr" rtl="0" eaLnBrk="0" fontAlgn="base" hangingPunct="0">
        <a:spcBef>
          <a:spcPct val="0"/>
        </a:spcBef>
        <a:spcAft>
          <a:spcPct val="0"/>
        </a:spcAft>
        <a:defRPr sz="6200">
          <a:solidFill>
            <a:schemeClr val="tx1"/>
          </a:solidFill>
          <a:latin typeface="Calibri" charset="0"/>
          <a:ea typeface="Heiti SC Light" charset="0"/>
          <a:cs typeface="Heiti SC Light" charset="0"/>
          <a:sym typeface="Calibri" charset="0"/>
        </a:defRPr>
      </a:lvl4pPr>
      <a:lvl5pPr marL="39688" indent="-39688" algn="ctr" rtl="0" eaLnBrk="0" fontAlgn="base" hangingPunct="0">
        <a:spcBef>
          <a:spcPct val="0"/>
        </a:spcBef>
        <a:spcAft>
          <a:spcPct val="0"/>
        </a:spcAft>
        <a:defRPr sz="6200">
          <a:solidFill>
            <a:schemeClr val="tx1"/>
          </a:solidFill>
          <a:latin typeface="Calibri" charset="0"/>
          <a:ea typeface="Heiti SC Light" charset="0"/>
          <a:cs typeface="Heiti SC Light" charset="0"/>
          <a:sym typeface="Calibri" charset="0"/>
        </a:defRPr>
      </a:lvl5pPr>
      <a:lvl6pPr marL="496888" algn="ctr" rtl="0" fontAlgn="base">
        <a:spcBef>
          <a:spcPct val="0"/>
        </a:spcBef>
        <a:spcAft>
          <a:spcPct val="0"/>
        </a:spcAft>
        <a:defRPr sz="6200">
          <a:solidFill>
            <a:schemeClr val="tx1"/>
          </a:solidFill>
          <a:latin typeface="Calibri" charset="0"/>
          <a:ea typeface="Heiti SC Light" charset="0"/>
          <a:cs typeface="Heiti SC Light" charset="0"/>
          <a:sym typeface="Calibri" charset="0"/>
        </a:defRPr>
      </a:lvl6pPr>
      <a:lvl7pPr marL="954088" algn="ctr" rtl="0" fontAlgn="base">
        <a:spcBef>
          <a:spcPct val="0"/>
        </a:spcBef>
        <a:spcAft>
          <a:spcPct val="0"/>
        </a:spcAft>
        <a:defRPr sz="6200">
          <a:solidFill>
            <a:schemeClr val="tx1"/>
          </a:solidFill>
          <a:latin typeface="Calibri" charset="0"/>
          <a:ea typeface="Heiti SC Light" charset="0"/>
          <a:cs typeface="Heiti SC Light" charset="0"/>
          <a:sym typeface="Calibri" charset="0"/>
        </a:defRPr>
      </a:lvl7pPr>
      <a:lvl8pPr marL="1411288" algn="ctr" rtl="0" fontAlgn="base">
        <a:spcBef>
          <a:spcPct val="0"/>
        </a:spcBef>
        <a:spcAft>
          <a:spcPct val="0"/>
        </a:spcAft>
        <a:defRPr sz="6200">
          <a:solidFill>
            <a:schemeClr val="tx1"/>
          </a:solidFill>
          <a:latin typeface="Calibri" charset="0"/>
          <a:ea typeface="Heiti SC Light" charset="0"/>
          <a:cs typeface="Heiti SC Light" charset="0"/>
          <a:sym typeface="Calibri" charset="0"/>
        </a:defRPr>
      </a:lvl8pPr>
      <a:lvl9pPr marL="1868488" algn="ctr" rtl="0" fontAlgn="base">
        <a:spcBef>
          <a:spcPct val="0"/>
        </a:spcBef>
        <a:spcAft>
          <a:spcPct val="0"/>
        </a:spcAft>
        <a:defRPr sz="6200">
          <a:solidFill>
            <a:schemeClr val="tx1"/>
          </a:solidFill>
          <a:latin typeface="Calibri" charset="0"/>
          <a:ea typeface="Heiti SC Light" charset="0"/>
          <a:cs typeface="Heiti SC Light" charset="0"/>
          <a:sym typeface="Calibri" charset="0"/>
        </a:defRPr>
      </a:lvl9pPr>
    </p:titleStyle>
    <p:bodyStyle>
      <a:lvl1pPr marL="382588" indent="-342900" algn="l" rtl="0" eaLnBrk="0" fontAlgn="base" hangingPunct="0">
        <a:spcBef>
          <a:spcPts val="1100"/>
        </a:spcBef>
        <a:spcAft>
          <a:spcPct val="0"/>
        </a:spcAft>
        <a:buClr>
          <a:srgbClr val="000000"/>
        </a:buClr>
        <a:buSzPct val="100000"/>
        <a:buFont typeface="Arial" charset="0"/>
        <a:buChar char="•"/>
        <a:defRPr sz="4400">
          <a:solidFill>
            <a:schemeClr val="tx1"/>
          </a:solidFill>
          <a:latin typeface="+mn-lt"/>
          <a:ea typeface="+mn-ea"/>
          <a:cs typeface="+mn-cs"/>
          <a:sym typeface="Calibri" charset="0"/>
        </a:defRPr>
      </a:lvl1pPr>
      <a:lvl2pPr marL="782638" indent="-285750" algn="l" rtl="0" eaLnBrk="0" fontAlgn="base" hangingPunct="0">
        <a:spcBef>
          <a:spcPts val="1000"/>
        </a:spcBef>
        <a:spcAft>
          <a:spcPct val="0"/>
        </a:spcAft>
        <a:buClr>
          <a:srgbClr val="000000"/>
        </a:buClr>
        <a:buSzPct val="100000"/>
        <a:buFont typeface="Arial" charset="0"/>
        <a:buChar char="–"/>
        <a:defRPr sz="3800">
          <a:solidFill>
            <a:schemeClr val="tx1"/>
          </a:solidFill>
          <a:latin typeface="+mn-lt"/>
          <a:ea typeface="+mn-ea"/>
          <a:cs typeface="+mn-cs"/>
          <a:sym typeface="Calibri" charset="0"/>
        </a:defRPr>
      </a:lvl2pPr>
      <a:lvl3pPr marL="1182688" indent="-228600" algn="l" rtl="0" eaLnBrk="0" fontAlgn="base" hangingPunct="0">
        <a:spcBef>
          <a:spcPts val="800"/>
        </a:spcBef>
        <a:spcAft>
          <a:spcPct val="0"/>
        </a:spcAft>
        <a:buClr>
          <a:srgbClr val="000000"/>
        </a:buClr>
        <a:buSzPct val="100000"/>
        <a:buFont typeface="Arial" charset="0"/>
        <a:buChar char="•"/>
        <a:defRPr sz="3400">
          <a:solidFill>
            <a:schemeClr val="tx1"/>
          </a:solidFill>
          <a:latin typeface="+mn-lt"/>
          <a:ea typeface="+mn-ea"/>
          <a:cs typeface="+mn-cs"/>
          <a:sym typeface="Calibri" charset="0"/>
        </a:defRPr>
      </a:lvl3pPr>
      <a:lvl4pPr marL="1639888"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4pPr>
      <a:lvl5pPr marL="2097088"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5pPr>
      <a:lvl6pPr marL="25542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6pPr>
      <a:lvl7pPr marL="30114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7pPr>
      <a:lvl8pPr marL="34686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8pPr>
      <a:lvl9pPr marL="39258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7" name="Rectangle 1"/>
          <p:cNvSpPr>
            <a:spLocks noGrp="1" noChangeArrowheads="1"/>
          </p:cNvSpPr>
          <p:nvPr>
            <p:ph type="title"/>
          </p:nvPr>
        </p:nvSpPr>
        <p:spPr bwMode="auto">
          <a:xfrm>
            <a:off x="647700" y="133350"/>
            <a:ext cx="11709400" cy="213995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38100" tIns="38100" rIns="38100" bIns="38100" numCol="1" anchor="ctr" anchorCtr="0" compatLnSpc="1">
            <a:prstTxWarp prst="textNoShape">
              <a:avLst/>
            </a:prstTxWarp>
          </a:bodyPr>
          <a:lstStyle/>
          <a:p>
            <a:pPr lvl="0"/>
            <a:r>
              <a:rPr lang="en-US">
                <a:sym typeface="Calibri" charset="0"/>
              </a:rPr>
              <a:t>Click to edit Master title style</a:t>
            </a:r>
          </a:p>
        </p:txBody>
      </p:sp>
      <p:sp>
        <p:nvSpPr>
          <p:cNvPr id="9218" name="Rectangle 2"/>
          <p:cNvSpPr>
            <a:spLocks noGrp="1" noChangeArrowheads="1"/>
          </p:cNvSpPr>
          <p:nvPr>
            <p:ph type="body" idx="1"/>
          </p:nvPr>
        </p:nvSpPr>
        <p:spPr bwMode="auto">
          <a:xfrm>
            <a:off x="647700" y="2273300"/>
            <a:ext cx="11709400" cy="748030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38100" tIns="38100" rIns="38100" bIns="38100" numCol="1" anchor="t" anchorCtr="0" compatLnSpc="1">
            <a:prstTxWarp prst="textNoShape">
              <a:avLst/>
            </a:prstTxWarp>
          </a:bodyPr>
          <a:lstStyle/>
          <a:p>
            <a:pPr lvl="0"/>
            <a:r>
              <a:rPr lang="en-US">
                <a:sym typeface="Calibri" charset="0"/>
              </a:rPr>
              <a:t>Click to edit Master text styles</a:t>
            </a:r>
          </a:p>
          <a:p>
            <a:pPr lvl="1"/>
            <a:r>
              <a:rPr lang="en-US">
                <a:sym typeface="Calibri" charset="0"/>
              </a:rPr>
              <a:t>Second level</a:t>
            </a:r>
          </a:p>
          <a:p>
            <a:pPr lvl="2"/>
            <a:r>
              <a:rPr lang="en-US">
                <a:sym typeface="Calibri" charset="0"/>
              </a:rPr>
              <a:t>Third level</a:t>
            </a:r>
          </a:p>
          <a:p>
            <a:pPr lvl="3"/>
            <a:r>
              <a:rPr lang="en-US">
                <a:sym typeface="Calibri" charset="0"/>
              </a:rPr>
              <a:t>Fourth level</a:t>
            </a:r>
          </a:p>
          <a:p>
            <a:pPr lvl="4"/>
            <a:r>
              <a:rPr lang="en-US">
                <a:sym typeface="Calibri" charset="0"/>
              </a:rPr>
              <a:t>Fifth level</a:t>
            </a:r>
          </a:p>
        </p:txBody>
      </p:sp>
      <p:sp>
        <p:nvSpPr>
          <p:cNvPr id="9219" name="Text Box 3"/>
          <p:cNvSpPr txBox="1">
            <a:spLocks noGrp="1" noChangeArrowheads="1"/>
          </p:cNvSpPr>
          <p:nvPr>
            <p:ph type="sldNum" sz="quarter" idx="4"/>
          </p:nvPr>
        </p:nvSpPr>
        <p:spPr bwMode="auto">
          <a:xfrm>
            <a:off x="12045950" y="9223375"/>
            <a:ext cx="319088" cy="3429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none" lIns="91440" tIns="45720" rIns="91440" bIns="45720" numCol="1" anchor="ctr" anchorCtr="0" compatLnSpc="1">
            <a:prstTxWarp prst="textNoShape">
              <a:avLst/>
            </a:prstTxWarp>
          </a:bodyPr>
          <a:lstStyle>
            <a:lvl1pPr>
              <a:defRPr sz="1600">
                <a:solidFill>
                  <a:srgbClr val="878787"/>
                </a:solidFill>
                <a:latin typeface="Calibri" charset="0"/>
                <a:ea typeface="ＭＳ Ｐゴシック" charset="-128"/>
                <a:sym typeface="Calibri" charset="0"/>
              </a:defRPr>
            </a:lvl1pPr>
          </a:lstStyle>
          <a:p>
            <a:fld id="{B929DCF0-9E28-454E-AF5F-CF5B28989413}"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Lst>
  <p:transition/>
  <p:hf hdr="0" ftr="0" dt="0"/>
  <p:txStyles>
    <p:titleStyle>
      <a:lvl1pPr algn="ctr" rtl="0" eaLnBrk="0" fontAlgn="base" hangingPunct="0">
        <a:spcBef>
          <a:spcPct val="0"/>
        </a:spcBef>
        <a:spcAft>
          <a:spcPct val="0"/>
        </a:spcAft>
        <a:defRPr sz="6200">
          <a:solidFill>
            <a:schemeClr val="tx1"/>
          </a:solidFill>
          <a:latin typeface="+mj-lt"/>
          <a:ea typeface="+mj-ea"/>
          <a:cs typeface="+mj-cs"/>
          <a:sym typeface="Calibri" charset="0"/>
        </a:defRPr>
      </a:lvl1pPr>
      <a:lvl2pPr algn="ctr" rtl="0" eaLnBrk="0" fontAlgn="base" hangingPunct="0">
        <a:spcBef>
          <a:spcPct val="0"/>
        </a:spcBef>
        <a:spcAft>
          <a:spcPct val="0"/>
        </a:spcAft>
        <a:defRPr sz="6200">
          <a:solidFill>
            <a:schemeClr val="tx1"/>
          </a:solidFill>
          <a:latin typeface="Calibri" charset="0"/>
          <a:ea typeface="Heiti SC Light" charset="0"/>
          <a:cs typeface="Heiti SC Light" charset="0"/>
          <a:sym typeface="Calibri" charset="0"/>
        </a:defRPr>
      </a:lvl2pPr>
      <a:lvl3pPr algn="ctr" rtl="0" eaLnBrk="0" fontAlgn="base" hangingPunct="0">
        <a:spcBef>
          <a:spcPct val="0"/>
        </a:spcBef>
        <a:spcAft>
          <a:spcPct val="0"/>
        </a:spcAft>
        <a:defRPr sz="6200">
          <a:solidFill>
            <a:schemeClr val="tx1"/>
          </a:solidFill>
          <a:latin typeface="Calibri" charset="0"/>
          <a:ea typeface="Heiti SC Light" charset="0"/>
          <a:cs typeface="Heiti SC Light" charset="0"/>
          <a:sym typeface="Calibri" charset="0"/>
        </a:defRPr>
      </a:lvl3pPr>
      <a:lvl4pPr algn="ctr" rtl="0" eaLnBrk="0" fontAlgn="base" hangingPunct="0">
        <a:spcBef>
          <a:spcPct val="0"/>
        </a:spcBef>
        <a:spcAft>
          <a:spcPct val="0"/>
        </a:spcAft>
        <a:defRPr sz="6200">
          <a:solidFill>
            <a:schemeClr val="tx1"/>
          </a:solidFill>
          <a:latin typeface="Calibri" charset="0"/>
          <a:ea typeface="Heiti SC Light" charset="0"/>
          <a:cs typeface="Heiti SC Light" charset="0"/>
          <a:sym typeface="Calibri" charset="0"/>
        </a:defRPr>
      </a:lvl4pPr>
      <a:lvl5pPr algn="ctr" rtl="0" eaLnBrk="0" fontAlgn="base" hangingPunct="0">
        <a:spcBef>
          <a:spcPct val="0"/>
        </a:spcBef>
        <a:spcAft>
          <a:spcPct val="0"/>
        </a:spcAft>
        <a:defRPr sz="6200">
          <a:solidFill>
            <a:schemeClr val="tx1"/>
          </a:solidFill>
          <a:latin typeface="Calibri" charset="0"/>
          <a:ea typeface="Heiti SC Light" charset="0"/>
          <a:cs typeface="Heiti SC Light" charset="0"/>
          <a:sym typeface="Calibri" charset="0"/>
        </a:defRPr>
      </a:lvl5pPr>
      <a:lvl6pPr marL="457200" algn="ctr" rtl="0" fontAlgn="base">
        <a:spcBef>
          <a:spcPct val="0"/>
        </a:spcBef>
        <a:spcAft>
          <a:spcPct val="0"/>
        </a:spcAft>
        <a:defRPr sz="6200">
          <a:solidFill>
            <a:schemeClr val="tx1"/>
          </a:solidFill>
          <a:latin typeface="Calibri" charset="0"/>
          <a:ea typeface="Heiti SC Light" charset="0"/>
          <a:cs typeface="Heiti SC Light" charset="0"/>
          <a:sym typeface="Calibri" charset="0"/>
        </a:defRPr>
      </a:lvl6pPr>
      <a:lvl7pPr marL="914400" algn="ctr" rtl="0" fontAlgn="base">
        <a:spcBef>
          <a:spcPct val="0"/>
        </a:spcBef>
        <a:spcAft>
          <a:spcPct val="0"/>
        </a:spcAft>
        <a:defRPr sz="6200">
          <a:solidFill>
            <a:schemeClr val="tx1"/>
          </a:solidFill>
          <a:latin typeface="Calibri" charset="0"/>
          <a:ea typeface="Heiti SC Light" charset="0"/>
          <a:cs typeface="Heiti SC Light" charset="0"/>
          <a:sym typeface="Calibri" charset="0"/>
        </a:defRPr>
      </a:lvl7pPr>
      <a:lvl8pPr marL="1371600" algn="ctr" rtl="0" fontAlgn="base">
        <a:spcBef>
          <a:spcPct val="0"/>
        </a:spcBef>
        <a:spcAft>
          <a:spcPct val="0"/>
        </a:spcAft>
        <a:defRPr sz="6200">
          <a:solidFill>
            <a:schemeClr val="tx1"/>
          </a:solidFill>
          <a:latin typeface="Calibri" charset="0"/>
          <a:ea typeface="Heiti SC Light" charset="0"/>
          <a:cs typeface="Heiti SC Light" charset="0"/>
          <a:sym typeface="Calibri" charset="0"/>
        </a:defRPr>
      </a:lvl8pPr>
      <a:lvl9pPr marL="1828800" algn="ctr" rtl="0" fontAlgn="base">
        <a:spcBef>
          <a:spcPct val="0"/>
        </a:spcBef>
        <a:spcAft>
          <a:spcPct val="0"/>
        </a:spcAft>
        <a:defRPr sz="6200">
          <a:solidFill>
            <a:schemeClr val="tx1"/>
          </a:solidFill>
          <a:latin typeface="Calibri" charset="0"/>
          <a:ea typeface="Heiti SC Light" charset="0"/>
          <a:cs typeface="Heiti SC Light" charset="0"/>
          <a:sym typeface="Calibri" charset="0"/>
        </a:defRPr>
      </a:lvl9pPr>
    </p:titleStyle>
    <p:bodyStyle>
      <a:lvl1pPr marL="342900" indent="-342900" algn="l" rtl="0" eaLnBrk="0" fontAlgn="base" hangingPunct="0">
        <a:spcBef>
          <a:spcPts val="1100"/>
        </a:spcBef>
        <a:spcAft>
          <a:spcPct val="0"/>
        </a:spcAft>
        <a:buClr>
          <a:srgbClr val="000000"/>
        </a:buClr>
        <a:buSzPct val="100000"/>
        <a:buFont typeface="Arial" charset="0"/>
        <a:buChar char="•"/>
        <a:defRPr sz="4400">
          <a:solidFill>
            <a:schemeClr val="tx1"/>
          </a:solidFill>
          <a:latin typeface="+mn-lt"/>
          <a:ea typeface="+mn-ea"/>
          <a:cs typeface="+mn-cs"/>
          <a:sym typeface="Calibri" charset="0"/>
        </a:defRPr>
      </a:lvl1pPr>
      <a:lvl2pPr marL="666750" indent="-285750" algn="l" rtl="0" eaLnBrk="0" fontAlgn="base" hangingPunct="0">
        <a:spcBef>
          <a:spcPts val="1000"/>
        </a:spcBef>
        <a:spcAft>
          <a:spcPct val="0"/>
        </a:spcAft>
        <a:buClr>
          <a:srgbClr val="000000"/>
        </a:buClr>
        <a:buSzPct val="100000"/>
        <a:buFont typeface="Arial" charset="0"/>
        <a:buChar char="–"/>
        <a:defRPr sz="3800">
          <a:solidFill>
            <a:schemeClr val="tx1"/>
          </a:solidFill>
          <a:latin typeface="+mn-lt"/>
          <a:ea typeface="+mn-ea"/>
          <a:cs typeface="+mn-cs"/>
          <a:sym typeface="Calibri" charset="0"/>
        </a:defRPr>
      </a:lvl2pPr>
      <a:lvl3pPr marL="1066800" indent="-228600" algn="l" rtl="0" eaLnBrk="0" fontAlgn="base" hangingPunct="0">
        <a:spcBef>
          <a:spcPts val="800"/>
        </a:spcBef>
        <a:spcAft>
          <a:spcPct val="0"/>
        </a:spcAft>
        <a:buClr>
          <a:srgbClr val="000000"/>
        </a:buClr>
        <a:buSzPct val="100000"/>
        <a:buFont typeface="Arial" charset="0"/>
        <a:buChar char="•"/>
        <a:defRPr sz="3400">
          <a:solidFill>
            <a:schemeClr val="tx1"/>
          </a:solidFill>
          <a:latin typeface="+mn-lt"/>
          <a:ea typeface="+mn-ea"/>
          <a:cs typeface="+mn-cs"/>
          <a:sym typeface="Calibri" charset="0"/>
        </a:defRPr>
      </a:lvl3pPr>
      <a:lvl4pPr marL="1524000"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4pPr>
      <a:lvl5pPr marL="1981200"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5pPr>
      <a:lvl6pPr marL="24384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6pPr>
      <a:lvl7pPr marL="28956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7pPr>
      <a:lvl8pPr marL="33528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8pPr>
      <a:lvl9pPr marL="38100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1" name="Text Box 1"/>
          <p:cNvSpPr txBox="1">
            <a:spLocks noGrp="1" noChangeArrowheads="1"/>
          </p:cNvSpPr>
          <p:nvPr>
            <p:ph type="sldNum" sz="quarter" idx="4"/>
          </p:nvPr>
        </p:nvSpPr>
        <p:spPr bwMode="auto">
          <a:xfrm>
            <a:off x="12058650" y="9236075"/>
            <a:ext cx="295275" cy="3175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none" lIns="91440" tIns="45720" rIns="91440" bIns="45720" numCol="1" anchor="ctr" anchorCtr="0" compatLnSpc="1">
            <a:prstTxWarp prst="textNoShape">
              <a:avLst/>
            </a:prstTxWarp>
          </a:bodyPr>
          <a:lstStyle>
            <a:lvl1pPr algn="r">
              <a:defRPr sz="1600">
                <a:solidFill>
                  <a:srgbClr val="878787"/>
                </a:solidFill>
                <a:latin typeface="Calibri" charset="0"/>
                <a:ea typeface="ＭＳ Ｐゴシック" charset="-128"/>
                <a:sym typeface="Calibri" charset="0"/>
              </a:defRPr>
            </a:lvl1pPr>
          </a:lstStyle>
          <a:p>
            <a:fld id="{35F840DA-2602-1945-AA26-49B014F53BEF}"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ransition/>
  <p:hf hdr="0" ftr="0" dt="0"/>
  <p:txStyles>
    <p:titleStyle>
      <a:lvl1pPr algn="ctr" rtl="0" eaLnBrk="0" fontAlgn="base" hangingPunct="0">
        <a:spcBef>
          <a:spcPct val="0"/>
        </a:spcBef>
        <a:spcAft>
          <a:spcPct val="0"/>
        </a:spcAft>
        <a:defRPr sz="6200">
          <a:solidFill>
            <a:schemeClr val="tx1"/>
          </a:solidFill>
          <a:latin typeface="+mj-lt"/>
          <a:ea typeface="+mj-ea"/>
          <a:cs typeface="+mj-cs"/>
          <a:sym typeface="Calibri" charset="0"/>
        </a:defRPr>
      </a:lvl1pPr>
      <a:lvl2pPr algn="ctr" rtl="0" eaLnBrk="0" fontAlgn="base" hangingPunct="0">
        <a:spcBef>
          <a:spcPct val="0"/>
        </a:spcBef>
        <a:spcAft>
          <a:spcPct val="0"/>
        </a:spcAft>
        <a:defRPr sz="6200">
          <a:solidFill>
            <a:schemeClr val="tx1"/>
          </a:solidFill>
          <a:latin typeface="Calibri" charset="0"/>
          <a:ea typeface="Heiti SC Light" charset="0"/>
          <a:cs typeface="Heiti SC Light" charset="0"/>
          <a:sym typeface="Calibri" charset="0"/>
        </a:defRPr>
      </a:lvl2pPr>
      <a:lvl3pPr algn="ctr" rtl="0" eaLnBrk="0" fontAlgn="base" hangingPunct="0">
        <a:spcBef>
          <a:spcPct val="0"/>
        </a:spcBef>
        <a:spcAft>
          <a:spcPct val="0"/>
        </a:spcAft>
        <a:defRPr sz="6200">
          <a:solidFill>
            <a:schemeClr val="tx1"/>
          </a:solidFill>
          <a:latin typeface="Calibri" charset="0"/>
          <a:ea typeface="Heiti SC Light" charset="0"/>
          <a:cs typeface="Heiti SC Light" charset="0"/>
          <a:sym typeface="Calibri" charset="0"/>
        </a:defRPr>
      </a:lvl3pPr>
      <a:lvl4pPr algn="ctr" rtl="0" eaLnBrk="0" fontAlgn="base" hangingPunct="0">
        <a:spcBef>
          <a:spcPct val="0"/>
        </a:spcBef>
        <a:spcAft>
          <a:spcPct val="0"/>
        </a:spcAft>
        <a:defRPr sz="6200">
          <a:solidFill>
            <a:schemeClr val="tx1"/>
          </a:solidFill>
          <a:latin typeface="Calibri" charset="0"/>
          <a:ea typeface="Heiti SC Light" charset="0"/>
          <a:cs typeface="Heiti SC Light" charset="0"/>
          <a:sym typeface="Calibri" charset="0"/>
        </a:defRPr>
      </a:lvl4pPr>
      <a:lvl5pPr algn="ctr" rtl="0" eaLnBrk="0" fontAlgn="base" hangingPunct="0">
        <a:spcBef>
          <a:spcPct val="0"/>
        </a:spcBef>
        <a:spcAft>
          <a:spcPct val="0"/>
        </a:spcAft>
        <a:defRPr sz="6200">
          <a:solidFill>
            <a:schemeClr val="tx1"/>
          </a:solidFill>
          <a:latin typeface="Calibri" charset="0"/>
          <a:ea typeface="Heiti SC Light" charset="0"/>
          <a:cs typeface="Heiti SC Light" charset="0"/>
          <a:sym typeface="Calibri" charset="0"/>
        </a:defRPr>
      </a:lvl5pPr>
      <a:lvl6pPr marL="457200" algn="ctr" rtl="0" fontAlgn="base">
        <a:spcBef>
          <a:spcPct val="0"/>
        </a:spcBef>
        <a:spcAft>
          <a:spcPct val="0"/>
        </a:spcAft>
        <a:defRPr sz="6200">
          <a:solidFill>
            <a:schemeClr val="tx1"/>
          </a:solidFill>
          <a:latin typeface="Calibri" charset="0"/>
          <a:ea typeface="Heiti SC Light" charset="0"/>
          <a:cs typeface="Heiti SC Light" charset="0"/>
          <a:sym typeface="Calibri" charset="0"/>
        </a:defRPr>
      </a:lvl6pPr>
      <a:lvl7pPr marL="914400" algn="ctr" rtl="0" fontAlgn="base">
        <a:spcBef>
          <a:spcPct val="0"/>
        </a:spcBef>
        <a:spcAft>
          <a:spcPct val="0"/>
        </a:spcAft>
        <a:defRPr sz="6200">
          <a:solidFill>
            <a:schemeClr val="tx1"/>
          </a:solidFill>
          <a:latin typeface="Calibri" charset="0"/>
          <a:ea typeface="Heiti SC Light" charset="0"/>
          <a:cs typeface="Heiti SC Light" charset="0"/>
          <a:sym typeface="Calibri" charset="0"/>
        </a:defRPr>
      </a:lvl7pPr>
      <a:lvl8pPr marL="1371600" algn="ctr" rtl="0" fontAlgn="base">
        <a:spcBef>
          <a:spcPct val="0"/>
        </a:spcBef>
        <a:spcAft>
          <a:spcPct val="0"/>
        </a:spcAft>
        <a:defRPr sz="6200">
          <a:solidFill>
            <a:schemeClr val="tx1"/>
          </a:solidFill>
          <a:latin typeface="Calibri" charset="0"/>
          <a:ea typeface="Heiti SC Light" charset="0"/>
          <a:cs typeface="Heiti SC Light" charset="0"/>
          <a:sym typeface="Calibri" charset="0"/>
        </a:defRPr>
      </a:lvl8pPr>
      <a:lvl9pPr marL="1828800" algn="ctr" rtl="0" fontAlgn="base">
        <a:spcBef>
          <a:spcPct val="0"/>
        </a:spcBef>
        <a:spcAft>
          <a:spcPct val="0"/>
        </a:spcAft>
        <a:defRPr sz="6200">
          <a:solidFill>
            <a:schemeClr val="tx1"/>
          </a:solidFill>
          <a:latin typeface="Calibri" charset="0"/>
          <a:ea typeface="Heiti SC Light" charset="0"/>
          <a:cs typeface="Heiti SC Light" charset="0"/>
          <a:sym typeface="Calibri" charset="0"/>
        </a:defRPr>
      </a:lvl9pPr>
    </p:titleStyle>
    <p:bodyStyle>
      <a:lvl1pPr marL="342900" indent="-342900" algn="l" rtl="0" eaLnBrk="0" fontAlgn="base" hangingPunct="0">
        <a:spcBef>
          <a:spcPts val="1100"/>
        </a:spcBef>
        <a:spcAft>
          <a:spcPct val="0"/>
        </a:spcAft>
        <a:buClr>
          <a:srgbClr val="000000"/>
        </a:buClr>
        <a:buSzPct val="100000"/>
        <a:buFont typeface="Arial" charset="0"/>
        <a:buChar char="•"/>
        <a:defRPr sz="4400">
          <a:solidFill>
            <a:schemeClr val="tx1"/>
          </a:solidFill>
          <a:latin typeface="+mn-lt"/>
          <a:ea typeface="+mn-ea"/>
          <a:cs typeface="+mn-cs"/>
          <a:sym typeface="Calibri" charset="0"/>
        </a:defRPr>
      </a:lvl1pPr>
      <a:lvl2pPr marL="742950" indent="-285750" algn="l" rtl="0" eaLnBrk="0" fontAlgn="base" hangingPunct="0">
        <a:spcBef>
          <a:spcPts val="1000"/>
        </a:spcBef>
        <a:spcAft>
          <a:spcPct val="0"/>
        </a:spcAft>
        <a:buClr>
          <a:srgbClr val="000000"/>
        </a:buClr>
        <a:buSzPct val="100000"/>
        <a:buFont typeface="Arial" charset="0"/>
        <a:buChar char="–"/>
        <a:defRPr sz="3800">
          <a:solidFill>
            <a:schemeClr val="tx1"/>
          </a:solidFill>
          <a:latin typeface="+mn-lt"/>
          <a:ea typeface="+mn-ea"/>
          <a:cs typeface="+mn-cs"/>
          <a:sym typeface="Calibri" charset="0"/>
        </a:defRPr>
      </a:lvl2pPr>
      <a:lvl3pPr marL="1143000" indent="-228600" algn="l" rtl="0" eaLnBrk="0" fontAlgn="base" hangingPunct="0">
        <a:spcBef>
          <a:spcPts val="800"/>
        </a:spcBef>
        <a:spcAft>
          <a:spcPct val="0"/>
        </a:spcAft>
        <a:buClr>
          <a:srgbClr val="000000"/>
        </a:buClr>
        <a:buSzPct val="100000"/>
        <a:buFont typeface="Arial" charset="0"/>
        <a:buChar char="•"/>
        <a:defRPr sz="3400">
          <a:solidFill>
            <a:schemeClr val="tx1"/>
          </a:solidFill>
          <a:latin typeface="+mn-lt"/>
          <a:ea typeface="+mn-ea"/>
          <a:cs typeface="+mn-cs"/>
          <a:sym typeface="Calibri" charset="0"/>
        </a:defRPr>
      </a:lvl3pPr>
      <a:lvl4pPr marL="1600200"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4pPr>
      <a:lvl5pPr marL="2057400"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5pPr>
      <a:lvl6pPr marL="25146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6pPr>
      <a:lvl7pPr marL="29718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7pPr>
      <a:lvl8pPr marL="34290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8pPr>
      <a:lvl9pPr marL="38862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5" name="Rectangle 1"/>
          <p:cNvSpPr>
            <a:spLocks noGrp="1" noChangeArrowheads="1"/>
          </p:cNvSpPr>
          <p:nvPr>
            <p:ph type="title"/>
          </p:nvPr>
        </p:nvSpPr>
        <p:spPr bwMode="auto">
          <a:xfrm>
            <a:off x="647700" y="0"/>
            <a:ext cx="11709400" cy="2403475"/>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50800" tIns="50800" rIns="108599" bIns="50800" numCol="1" anchor="ctr" anchorCtr="0" compatLnSpc="1">
            <a:prstTxWarp prst="textNoShape">
              <a:avLst/>
            </a:prstTxWarp>
          </a:bodyPr>
          <a:lstStyle/>
          <a:p>
            <a:pPr lvl="0"/>
            <a:r>
              <a:rPr lang="en-US">
                <a:sym typeface="Calibri" charset="0"/>
              </a:rPr>
              <a:t>Click to edit Master title style</a:t>
            </a:r>
          </a:p>
        </p:txBody>
      </p:sp>
      <p:sp>
        <p:nvSpPr>
          <p:cNvPr id="11266" name="Rectangle 2"/>
          <p:cNvSpPr>
            <a:spLocks noGrp="1" noChangeArrowheads="1"/>
          </p:cNvSpPr>
          <p:nvPr>
            <p:ph type="body" idx="1"/>
          </p:nvPr>
        </p:nvSpPr>
        <p:spPr bwMode="auto">
          <a:xfrm>
            <a:off x="647700" y="2273300"/>
            <a:ext cx="11709400" cy="748030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50800" tIns="50800" rIns="108599" bIns="50800" numCol="1" anchor="t" anchorCtr="0" compatLnSpc="1">
            <a:prstTxWarp prst="textNoShape">
              <a:avLst/>
            </a:prstTxWarp>
          </a:bodyPr>
          <a:lstStyle/>
          <a:p>
            <a:pPr lvl="0"/>
            <a:r>
              <a:rPr lang="en-US">
                <a:sym typeface="Calibri" charset="0"/>
              </a:rPr>
              <a:t>Click to edit Master text styles</a:t>
            </a:r>
          </a:p>
          <a:p>
            <a:pPr lvl="1"/>
            <a:r>
              <a:rPr lang="en-US">
                <a:sym typeface="Calibri" charset="0"/>
              </a:rPr>
              <a:t>Second level</a:t>
            </a:r>
          </a:p>
          <a:p>
            <a:pPr lvl="2"/>
            <a:r>
              <a:rPr lang="en-US">
                <a:sym typeface="Calibri" charset="0"/>
              </a:rPr>
              <a:t>Third level</a:t>
            </a:r>
          </a:p>
          <a:p>
            <a:pPr lvl="3"/>
            <a:r>
              <a:rPr lang="en-US">
                <a:sym typeface="Calibri" charset="0"/>
              </a:rPr>
              <a:t>Fourth level</a:t>
            </a:r>
          </a:p>
          <a:p>
            <a:pPr lvl="4"/>
            <a:r>
              <a:rPr 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Lst>
  <p:transition/>
  <p:txStyles>
    <p:titleStyle>
      <a:lvl1pPr marL="4763" indent="-4763" algn="ctr" rtl="0" eaLnBrk="0" fontAlgn="base" hangingPunct="0">
        <a:spcBef>
          <a:spcPct val="0"/>
        </a:spcBef>
        <a:spcAft>
          <a:spcPct val="0"/>
        </a:spcAft>
        <a:defRPr sz="6200">
          <a:solidFill>
            <a:schemeClr val="tx1"/>
          </a:solidFill>
          <a:latin typeface="+mj-lt"/>
          <a:ea typeface="+mj-ea"/>
          <a:cs typeface="+mj-cs"/>
          <a:sym typeface="Calibri" charset="0"/>
        </a:defRPr>
      </a:lvl1pPr>
      <a:lvl2pPr marL="4763" indent="-4763" algn="ctr" rtl="0" eaLnBrk="0" fontAlgn="base" hangingPunct="0">
        <a:spcBef>
          <a:spcPct val="0"/>
        </a:spcBef>
        <a:spcAft>
          <a:spcPct val="0"/>
        </a:spcAft>
        <a:defRPr sz="6200">
          <a:solidFill>
            <a:schemeClr val="tx1"/>
          </a:solidFill>
          <a:latin typeface="Calibri" charset="0"/>
          <a:ea typeface="Heiti SC Light" charset="0"/>
          <a:cs typeface="Heiti SC Light" charset="0"/>
          <a:sym typeface="Calibri" charset="0"/>
        </a:defRPr>
      </a:lvl2pPr>
      <a:lvl3pPr marL="4763" indent="-4763" algn="ctr" rtl="0" eaLnBrk="0" fontAlgn="base" hangingPunct="0">
        <a:spcBef>
          <a:spcPct val="0"/>
        </a:spcBef>
        <a:spcAft>
          <a:spcPct val="0"/>
        </a:spcAft>
        <a:defRPr sz="6200">
          <a:solidFill>
            <a:schemeClr val="tx1"/>
          </a:solidFill>
          <a:latin typeface="Calibri" charset="0"/>
          <a:ea typeface="Heiti SC Light" charset="0"/>
          <a:cs typeface="Heiti SC Light" charset="0"/>
          <a:sym typeface="Calibri" charset="0"/>
        </a:defRPr>
      </a:lvl3pPr>
      <a:lvl4pPr marL="4763" indent="-4763" algn="ctr" rtl="0" eaLnBrk="0" fontAlgn="base" hangingPunct="0">
        <a:spcBef>
          <a:spcPct val="0"/>
        </a:spcBef>
        <a:spcAft>
          <a:spcPct val="0"/>
        </a:spcAft>
        <a:defRPr sz="6200">
          <a:solidFill>
            <a:schemeClr val="tx1"/>
          </a:solidFill>
          <a:latin typeface="Calibri" charset="0"/>
          <a:ea typeface="Heiti SC Light" charset="0"/>
          <a:cs typeface="Heiti SC Light" charset="0"/>
          <a:sym typeface="Calibri" charset="0"/>
        </a:defRPr>
      </a:lvl4pPr>
      <a:lvl5pPr marL="4763" indent="-4763" algn="ctr" rtl="0" eaLnBrk="0" fontAlgn="base" hangingPunct="0">
        <a:spcBef>
          <a:spcPct val="0"/>
        </a:spcBef>
        <a:spcAft>
          <a:spcPct val="0"/>
        </a:spcAft>
        <a:defRPr sz="6200">
          <a:solidFill>
            <a:schemeClr val="tx1"/>
          </a:solidFill>
          <a:latin typeface="Calibri" charset="0"/>
          <a:ea typeface="Heiti SC Light" charset="0"/>
          <a:cs typeface="Heiti SC Light" charset="0"/>
          <a:sym typeface="Calibri" charset="0"/>
        </a:defRPr>
      </a:lvl5pPr>
      <a:lvl6pPr marL="461963" algn="ctr" rtl="0" fontAlgn="base">
        <a:spcBef>
          <a:spcPct val="0"/>
        </a:spcBef>
        <a:spcAft>
          <a:spcPct val="0"/>
        </a:spcAft>
        <a:defRPr sz="6200">
          <a:solidFill>
            <a:schemeClr val="tx1"/>
          </a:solidFill>
          <a:latin typeface="Calibri" charset="0"/>
          <a:ea typeface="Heiti SC Light" charset="0"/>
          <a:cs typeface="Heiti SC Light" charset="0"/>
          <a:sym typeface="Calibri" charset="0"/>
        </a:defRPr>
      </a:lvl6pPr>
      <a:lvl7pPr marL="919163" algn="ctr" rtl="0" fontAlgn="base">
        <a:spcBef>
          <a:spcPct val="0"/>
        </a:spcBef>
        <a:spcAft>
          <a:spcPct val="0"/>
        </a:spcAft>
        <a:defRPr sz="6200">
          <a:solidFill>
            <a:schemeClr val="tx1"/>
          </a:solidFill>
          <a:latin typeface="Calibri" charset="0"/>
          <a:ea typeface="Heiti SC Light" charset="0"/>
          <a:cs typeface="Heiti SC Light" charset="0"/>
          <a:sym typeface="Calibri" charset="0"/>
        </a:defRPr>
      </a:lvl7pPr>
      <a:lvl8pPr marL="1376363" algn="ctr" rtl="0" fontAlgn="base">
        <a:spcBef>
          <a:spcPct val="0"/>
        </a:spcBef>
        <a:spcAft>
          <a:spcPct val="0"/>
        </a:spcAft>
        <a:defRPr sz="6200">
          <a:solidFill>
            <a:schemeClr val="tx1"/>
          </a:solidFill>
          <a:latin typeface="Calibri" charset="0"/>
          <a:ea typeface="Heiti SC Light" charset="0"/>
          <a:cs typeface="Heiti SC Light" charset="0"/>
          <a:sym typeface="Calibri" charset="0"/>
        </a:defRPr>
      </a:lvl8pPr>
      <a:lvl9pPr marL="1833563" algn="ctr" rtl="0" fontAlgn="base">
        <a:spcBef>
          <a:spcPct val="0"/>
        </a:spcBef>
        <a:spcAft>
          <a:spcPct val="0"/>
        </a:spcAft>
        <a:defRPr sz="6200">
          <a:solidFill>
            <a:schemeClr val="tx1"/>
          </a:solidFill>
          <a:latin typeface="Calibri" charset="0"/>
          <a:ea typeface="Heiti SC Light" charset="0"/>
          <a:cs typeface="Heiti SC Light" charset="0"/>
          <a:sym typeface="Calibri" charset="0"/>
        </a:defRPr>
      </a:lvl9pPr>
    </p:titleStyle>
    <p:bodyStyle>
      <a:lvl1pPr marL="382588" indent="-342900" algn="l" rtl="0" eaLnBrk="0" fontAlgn="base" hangingPunct="0">
        <a:spcBef>
          <a:spcPts val="1100"/>
        </a:spcBef>
        <a:spcAft>
          <a:spcPct val="0"/>
        </a:spcAft>
        <a:buClr>
          <a:srgbClr val="000000"/>
        </a:buClr>
        <a:buSzPct val="100000"/>
        <a:buFont typeface="Arial" charset="0"/>
        <a:buChar char="•"/>
        <a:defRPr sz="4400">
          <a:solidFill>
            <a:schemeClr val="tx1"/>
          </a:solidFill>
          <a:latin typeface="+mn-lt"/>
          <a:ea typeface="+mn-ea"/>
          <a:cs typeface="+mn-cs"/>
          <a:sym typeface="Calibri" charset="0"/>
        </a:defRPr>
      </a:lvl1pPr>
      <a:lvl2pPr marL="630238" indent="-285750" algn="l" rtl="0" eaLnBrk="0" fontAlgn="base" hangingPunct="0">
        <a:spcBef>
          <a:spcPts val="1000"/>
        </a:spcBef>
        <a:spcAft>
          <a:spcPct val="0"/>
        </a:spcAft>
        <a:buClr>
          <a:srgbClr val="000000"/>
        </a:buClr>
        <a:buSzPct val="100000"/>
        <a:buFont typeface="Arial" charset="0"/>
        <a:buChar char="–"/>
        <a:defRPr sz="3800">
          <a:solidFill>
            <a:schemeClr val="tx1"/>
          </a:solidFill>
          <a:latin typeface="+mn-lt"/>
          <a:ea typeface="+mn-ea"/>
          <a:cs typeface="+mn-cs"/>
          <a:sym typeface="Calibri" charset="0"/>
        </a:defRPr>
      </a:lvl2pPr>
      <a:lvl3pPr marL="1030288" indent="-228600" algn="l" rtl="0" eaLnBrk="0" fontAlgn="base" hangingPunct="0">
        <a:spcBef>
          <a:spcPts val="900"/>
        </a:spcBef>
        <a:spcAft>
          <a:spcPct val="0"/>
        </a:spcAft>
        <a:buClr>
          <a:srgbClr val="000000"/>
        </a:buClr>
        <a:buSzPct val="100000"/>
        <a:buFont typeface="Arial" charset="0"/>
        <a:buChar char="•"/>
        <a:defRPr sz="3400">
          <a:solidFill>
            <a:schemeClr val="tx1"/>
          </a:solidFill>
          <a:latin typeface="+mn-lt"/>
          <a:ea typeface="+mn-ea"/>
          <a:cs typeface="+mn-cs"/>
          <a:sym typeface="Calibri" charset="0"/>
        </a:defRPr>
      </a:lvl3pPr>
      <a:lvl4pPr marL="1487488"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4pPr>
      <a:lvl5pPr marL="1944688"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5pPr>
      <a:lvl6pPr marL="24018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6pPr>
      <a:lvl7pPr marL="28590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7pPr>
      <a:lvl8pPr marL="33162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8pPr>
      <a:lvl9pPr marL="37734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89" name="Rectangle 1"/>
          <p:cNvSpPr>
            <a:spLocks noGrp="1" noChangeArrowheads="1"/>
          </p:cNvSpPr>
          <p:nvPr>
            <p:ph type="title"/>
          </p:nvPr>
        </p:nvSpPr>
        <p:spPr bwMode="auto">
          <a:xfrm>
            <a:off x="647700" y="0"/>
            <a:ext cx="11709400" cy="2403475"/>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50800" tIns="50800" rIns="108599" bIns="50800" numCol="1" anchor="ctr" anchorCtr="0" compatLnSpc="1">
            <a:prstTxWarp prst="textNoShape">
              <a:avLst/>
            </a:prstTxWarp>
          </a:bodyPr>
          <a:lstStyle/>
          <a:p>
            <a:pPr lvl="0"/>
            <a:r>
              <a:rPr lang="en-US">
                <a:sym typeface="Calibri" charset="0"/>
              </a:rPr>
              <a:t>Click to edit Master title style</a:t>
            </a:r>
          </a:p>
        </p:txBody>
      </p:sp>
      <p:sp>
        <p:nvSpPr>
          <p:cNvPr id="12290" name="Rectangle 2"/>
          <p:cNvSpPr>
            <a:spLocks noGrp="1" noChangeArrowheads="1"/>
          </p:cNvSpPr>
          <p:nvPr>
            <p:ph type="body" idx="1"/>
          </p:nvPr>
        </p:nvSpPr>
        <p:spPr bwMode="auto">
          <a:xfrm>
            <a:off x="647700" y="2273300"/>
            <a:ext cx="11709400" cy="748030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50800" tIns="50800" rIns="108599" bIns="50800" numCol="1" anchor="t" anchorCtr="0" compatLnSpc="1">
            <a:prstTxWarp prst="textNoShape">
              <a:avLst/>
            </a:prstTxWarp>
          </a:bodyPr>
          <a:lstStyle/>
          <a:p>
            <a:pPr lvl="0"/>
            <a:r>
              <a:rPr lang="en-US">
                <a:sym typeface="Calibri" charset="0"/>
              </a:rPr>
              <a:t>Click to edit Master text styles</a:t>
            </a:r>
          </a:p>
          <a:p>
            <a:pPr lvl="1"/>
            <a:r>
              <a:rPr lang="en-US">
                <a:sym typeface="Calibri" charset="0"/>
              </a:rPr>
              <a:t>Second level</a:t>
            </a:r>
          </a:p>
          <a:p>
            <a:pPr lvl="2"/>
            <a:r>
              <a:rPr lang="en-US">
                <a:sym typeface="Calibri" charset="0"/>
              </a:rPr>
              <a:t>Third level</a:t>
            </a:r>
          </a:p>
          <a:p>
            <a:pPr lvl="3"/>
            <a:r>
              <a:rPr lang="en-US">
                <a:sym typeface="Calibri" charset="0"/>
              </a:rPr>
              <a:t>Fourth level</a:t>
            </a:r>
          </a:p>
          <a:p>
            <a:pPr lvl="4"/>
            <a:r>
              <a:rPr 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803" r:id="rId1"/>
    <p:sldLayoutId id="2147483804" r:id="rId2"/>
    <p:sldLayoutId id="2147483805" r:id="rId3"/>
    <p:sldLayoutId id="2147483806" r:id="rId4"/>
    <p:sldLayoutId id="2147483807" r:id="rId5"/>
    <p:sldLayoutId id="2147483808" r:id="rId6"/>
    <p:sldLayoutId id="2147483809" r:id="rId7"/>
    <p:sldLayoutId id="2147483810" r:id="rId8"/>
    <p:sldLayoutId id="2147483811" r:id="rId9"/>
    <p:sldLayoutId id="2147483812" r:id="rId10"/>
    <p:sldLayoutId id="2147483813" r:id="rId11"/>
  </p:sldLayoutIdLst>
  <p:transition/>
  <p:txStyles>
    <p:titleStyle>
      <a:lvl1pPr marL="4763" indent="-4763" algn="ctr" rtl="0" eaLnBrk="0" fontAlgn="base" hangingPunct="0">
        <a:spcBef>
          <a:spcPct val="0"/>
        </a:spcBef>
        <a:spcAft>
          <a:spcPct val="0"/>
        </a:spcAft>
        <a:defRPr sz="6200">
          <a:solidFill>
            <a:schemeClr val="tx1"/>
          </a:solidFill>
          <a:latin typeface="+mj-lt"/>
          <a:ea typeface="+mj-ea"/>
          <a:cs typeface="+mj-cs"/>
          <a:sym typeface="Calibri" charset="0"/>
        </a:defRPr>
      </a:lvl1pPr>
      <a:lvl2pPr marL="4763" indent="-4763" algn="ctr" rtl="0" eaLnBrk="0" fontAlgn="base" hangingPunct="0">
        <a:spcBef>
          <a:spcPct val="0"/>
        </a:spcBef>
        <a:spcAft>
          <a:spcPct val="0"/>
        </a:spcAft>
        <a:defRPr sz="6200">
          <a:solidFill>
            <a:schemeClr val="tx1"/>
          </a:solidFill>
          <a:latin typeface="Calibri" charset="0"/>
          <a:ea typeface="Heiti SC Light" charset="0"/>
          <a:cs typeface="Heiti SC Light" charset="0"/>
          <a:sym typeface="Calibri" charset="0"/>
        </a:defRPr>
      </a:lvl2pPr>
      <a:lvl3pPr marL="4763" indent="-4763" algn="ctr" rtl="0" eaLnBrk="0" fontAlgn="base" hangingPunct="0">
        <a:spcBef>
          <a:spcPct val="0"/>
        </a:spcBef>
        <a:spcAft>
          <a:spcPct val="0"/>
        </a:spcAft>
        <a:defRPr sz="6200">
          <a:solidFill>
            <a:schemeClr val="tx1"/>
          </a:solidFill>
          <a:latin typeface="Calibri" charset="0"/>
          <a:ea typeface="Heiti SC Light" charset="0"/>
          <a:cs typeface="Heiti SC Light" charset="0"/>
          <a:sym typeface="Calibri" charset="0"/>
        </a:defRPr>
      </a:lvl3pPr>
      <a:lvl4pPr marL="4763" indent="-4763" algn="ctr" rtl="0" eaLnBrk="0" fontAlgn="base" hangingPunct="0">
        <a:spcBef>
          <a:spcPct val="0"/>
        </a:spcBef>
        <a:spcAft>
          <a:spcPct val="0"/>
        </a:spcAft>
        <a:defRPr sz="6200">
          <a:solidFill>
            <a:schemeClr val="tx1"/>
          </a:solidFill>
          <a:latin typeface="Calibri" charset="0"/>
          <a:ea typeface="Heiti SC Light" charset="0"/>
          <a:cs typeface="Heiti SC Light" charset="0"/>
          <a:sym typeface="Calibri" charset="0"/>
        </a:defRPr>
      </a:lvl4pPr>
      <a:lvl5pPr marL="4763" indent="-4763" algn="ctr" rtl="0" eaLnBrk="0" fontAlgn="base" hangingPunct="0">
        <a:spcBef>
          <a:spcPct val="0"/>
        </a:spcBef>
        <a:spcAft>
          <a:spcPct val="0"/>
        </a:spcAft>
        <a:defRPr sz="6200">
          <a:solidFill>
            <a:schemeClr val="tx1"/>
          </a:solidFill>
          <a:latin typeface="Calibri" charset="0"/>
          <a:ea typeface="Heiti SC Light" charset="0"/>
          <a:cs typeface="Heiti SC Light" charset="0"/>
          <a:sym typeface="Calibri" charset="0"/>
        </a:defRPr>
      </a:lvl5pPr>
      <a:lvl6pPr marL="461963" algn="ctr" rtl="0" fontAlgn="base">
        <a:spcBef>
          <a:spcPct val="0"/>
        </a:spcBef>
        <a:spcAft>
          <a:spcPct val="0"/>
        </a:spcAft>
        <a:defRPr sz="6200">
          <a:solidFill>
            <a:schemeClr val="tx1"/>
          </a:solidFill>
          <a:latin typeface="Calibri" charset="0"/>
          <a:ea typeface="Heiti SC Light" charset="0"/>
          <a:cs typeface="Heiti SC Light" charset="0"/>
          <a:sym typeface="Calibri" charset="0"/>
        </a:defRPr>
      </a:lvl6pPr>
      <a:lvl7pPr marL="919163" algn="ctr" rtl="0" fontAlgn="base">
        <a:spcBef>
          <a:spcPct val="0"/>
        </a:spcBef>
        <a:spcAft>
          <a:spcPct val="0"/>
        </a:spcAft>
        <a:defRPr sz="6200">
          <a:solidFill>
            <a:schemeClr val="tx1"/>
          </a:solidFill>
          <a:latin typeface="Calibri" charset="0"/>
          <a:ea typeface="Heiti SC Light" charset="0"/>
          <a:cs typeface="Heiti SC Light" charset="0"/>
          <a:sym typeface="Calibri" charset="0"/>
        </a:defRPr>
      </a:lvl7pPr>
      <a:lvl8pPr marL="1376363" algn="ctr" rtl="0" fontAlgn="base">
        <a:spcBef>
          <a:spcPct val="0"/>
        </a:spcBef>
        <a:spcAft>
          <a:spcPct val="0"/>
        </a:spcAft>
        <a:defRPr sz="6200">
          <a:solidFill>
            <a:schemeClr val="tx1"/>
          </a:solidFill>
          <a:latin typeface="Calibri" charset="0"/>
          <a:ea typeface="Heiti SC Light" charset="0"/>
          <a:cs typeface="Heiti SC Light" charset="0"/>
          <a:sym typeface="Calibri" charset="0"/>
        </a:defRPr>
      </a:lvl8pPr>
      <a:lvl9pPr marL="1833563" algn="ctr" rtl="0" fontAlgn="base">
        <a:spcBef>
          <a:spcPct val="0"/>
        </a:spcBef>
        <a:spcAft>
          <a:spcPct val="0"/>
        </a:spcAft>
        <a:defRPr sz="6200">
          <a:solidFill>
            <a:schemeClr val="tx1"/>
          </a:solidFill>
          <a:latin typeface="Calibri" charset="0"/>
          <a:ea typeface="Heiti SC Light" charset="0"/>
          <a:cs typeface="Heiti SC Light" charset="0"/>
          <a:sym typeface="Calibri" charset="0"/>
        </a:defRPr>
      </a:lvl9pPr>
    </p:titleStyle>
    <p:bodyStyle>
      <a:lvl1pPr marL="382588" indent="-342900" algn="l" rtl="0" eaLnBrk="0" fontAlgn="base" hangingPunct="0">
        <a:spcBef>
          <a:spcPts val="1100"/>
        </a:spcBef>
        <a:spcAft>
          <a:spcPct val="0"/>
        </a:spcAft>
        <a:buClr>
          <a:srgbClr val="000000"/>
        </a:buClr>
        <a:buSzPct val="100000"/>
        <a:buFont typeface="Arial" charset="0"/>
        <a:buChar char="•"/>
        <a:defRPr sz="4400">
          <a:solidFill>
            <a:schemeClr val="tx1"/>
          </a:solidFill>
          <a:latin typeface="+mn-lt"/>
          <a:ea typeface="+mn-ea"/>
          <a:cs typeface="+mn-cs"/>
          <a:sym typeface="Calibri" charset="0"/>
        </a:defRPr>
      </a:lvl1pPr>
      <a:lvl2pPr marL="579438" indent="-285750" algn="l" rtl="0" eaLnBrk="0" fontAlgn="base" hangingPunct="0">
        <a:spcBef>
          <a:spcPts val="1000"/>
        </a:spcBef>
        <a:spcAft>
          <a:spcPct val="0"/>
        </a:spcAft>
        <a:buClr>
          <a:srgbClr val="000000"/>
        </a:buClr>
        <a:buSzPct val="100000"/>
        <a:buFont typeface="Arial" charset="0"/>
        <a:buChar char="–"/>
        <a:defRPr sz="3800">
          <a:solidFill>
            <a:schemeClr val="tx1"/>
          </a:solidFill>
          <a:latin typeface="+mn-lt"/>
          <a:ea typeface="+mn-ea"/>
          <a:cs typeface="+mn-cs"/>
          <a:sym typeface="Calibri" charset="0"/>
        </a:defRPr>
      </a:lvl2pPr>
      <a:lvl3pPr marL="979488" indent="-228600" algn="l" rtl="0" eaLnBrk="0" fontAlgn="base" hangingPunct="0">
        <a:spcBef>
          <a:spcPts val="900"/>
        </a:spcBef>
        <a:spcAft>
          <a:spcPct val="0"/>
        </a:spcAft>
        <a:buClr>
          <a:srgbClr val="000000"/>
        </a:buClr>
        <a:buSzPct val="100000"/>
        <a:buFont typeface="Arial" charset="0"/>
        <a:buChar char="•"/>
        <a:defRPr sz="3400">
          <a:solidFill>
            <a:schemeClr val="tx1"/>
          </a:solidFill>
          <a:latin typeface="+mn-lt"/>
          <a:ea typeface="+mn-ea"/>
          <a:cs typeface="+mn-cs"/>
          <a:sym typeface="Calibri" charset="0"/>
        </a:defRPr>
      </a:lvl3pPr>
      <a:lvl4pPr marL="1436688"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4pPr>
      <a:lvl5pPr marL="1893888"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5pPr>
      <a:lvl6pPr marL="23510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6pPr>
      <a:lvl7pPr marL="28082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7pPr>
      <a:lvl8pPr marL="32654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8pPr>
      <a:lvl9pPr marL="37226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tif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0.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11.xml"/><Relationship Id="rId3"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notesSlide" Target="../notesSlides/notesSlide14.xml"/><Relationship Id="rId3" Type="http://schemas.openxmlformats.org/officeDocument/2006/relationships/image" Target="../media/image14.tif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8.xml"/><Relationship Id="rId2" Type="http://schemas.openxmlformats.org/officeDocument/2006/relationships/notesSlide" Target="../notesSlides/notesSlide15.xml"/><Relationship Id="rId3" Type="http://schemas.openxmlformats.org/officeDocument/2006/relationships/image" Target="../media/image15.tif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notesSlide" Target="../notesSlides/notesSlide16.xml"/><Relationship Id="rId3" Type="http://schemas.openxmlformats.org/officeDocument/2006/relationships/image" Target="../media/image16.tif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notesSlide" Target="../notesSlides/notesSlide17.xml"/><Relationship Id="rId3" Type="http://schemas.openxmlformats.org/officeDocument/2006/relationships/image" Target="../media/image17.tif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notesSlide" Target="../notesSlides/notesSlide18.xml"/><Relationship Id="rId3" Type="http://schemas.openxmlformats.org/officeDocument/2006/relationships/image" Target="../media/image18.tif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notesSlide" Target="../notesSlides/notesSlide19.xml"/><Relationship Id="rId3" Type="http://schemas.openxmlformats.org/officeDocument/2006/relationships/image" Target="../media/image1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tif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0.xml"/><Relationship Id="rId2" Type="http://schemas.openxmlformats.org/officeDocument/2006/relationships/notesSlide" Target="../notesSlides/notesSlide20.xml"/><Relationship Id="rId3" Type="http://schemas.openxmlformats.org/officeDocument/2006/relationships/image" Target="../media/image1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1.xml"/><Relationship Id="rId2" Type="http://schemas.openxmlformats.org/officeDocument/2006/relationships/notesSlide" Target="../notesSlides/notesSlide21.xml"/><Relationship Id="rId3" Type="http://schemas.openxmlformats.org/officeDocument/2006/relationships/image" Target="../media/image20.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1.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hyperlink" Target="http://nces.ed.gov/nationsreportcard/itmrlsx/landing.aspx" TargetMode="External"/><Relationship Id="rId1" Type="http://schemas.openxmlformats.org/officeDocument/2006/relationships/slideLayout" Target="../slideLayouts/slideLayout11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2.xml"/><Relationship Id="rId2" Type="http://schemas.openxmlformats.org/officeDocument/2006/relationships/notesSlide" Target="../notesSlides/notesSlide25.xml"/><Relationship Id="rId3" Type="http://schemas.openxmlformats.org/officeDocument/2006/relationships/image" Target="../media/image22.tif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3.xml"/><Relationship Id="rId2" Type="http://schemas.openxmlformats.org/officeDocument/2006/relationships/notesSlide" Target="../notesSlides/notesSlide26.xml"/><Relationship Id="rId3" Type="http://schemas.openxmlformats.org/officeDocument/2006/relationships/image" Target="../media/image23.tif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5.xml"/><Relationship Id="rId2" Type="http://schemas.openxmlformats.org/officeDocument/2006/relationships/notesSlide" Target="../notesSlides/notesSlide27.xml"/><Relationship Id="rId3" Type="http://schemas.openxmlformats.org/officeDocument/2006/relationships/image" Target="../media/image24.tif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56.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56.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67.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67.xml"/><Relationship Id="rId2" Type="http://schemas.openxmlformats.org/officeDocument/2006/relationships/notesSlide" Target="../notesSlides/notesSlide31.xml"/><Relationship Id="rId3" Type="http://schemas.openxmlformats.org/officeDocument/2006/relationships/image" Target="../media/image2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78.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67.xml"/><Relationship Id="rId2" Type="http://schemas.openxmlformats.org/officeDocument/2006/relationships/notesSlide" Target="../notesSlides/notesSlide33.xml"/><Relationship Id="rId3" Type="http://schemas.openxmlformats.org/officeDocument/2006/relationships/image" Target="../media/image26.tif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4.xml"/><Relationship Id="rId2" Type="http://schemas.openxmlformats.org/officeDocument/2006/relationships/notesSlide" Target="../notesSlides/notesSlide34.xml"/><Relationship Id="rId3" Type="http://schemas.openxmlformats.org/officeDocument/2006/relationships/image" Target="../media/image2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4.xml"/><Relationship Id="rId2" Type="http://schemas.openxmlformats.org/officeDocument/2006/relationships/notesSlide" Target="../notesSlides/notesSlide35.xml"/><Relationship Id="rId3" Type="http://schemas.openxmlformats.org/officeDocument/2006/relationships/image" Target="../media/image27.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2.xml"/><Relationship Id="rId2" Type="http://schemas.openxmlformats.org/officeDocument/2006/relationships/notesSlide" Target="../notesSlides/notesSlide36.xml"/><Relationship Id="rId3" Type="http://schemas.openxmlformats.org/officeDocument/2006/relationships/image" Target="../media/image28.tif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45.xml"/><Relationship Id="rId2" Type="http://schemas.openxmlformats.org/officeDocument/2006/relationships/notesSlide" Target="../notesSlides/notesSlide37.xml"/><Relationship Id="rId3" Type="http://schemas.openxmlformats.org/officeDocument/2006/relationships/image" Target="../media/image29.tiff"/></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67.xml"/><Relationship Id="rId2" Type="http://schemas.openxmlformats.org/officeDocument/2006/relationships/notesSlide" Target="../notesSlides/notesSlide38.xml"/><Relationship Id="rId3" Type="http://schemas.openxmlformats.org/officeDocument/2006/relationships/image" Target="../media/image26.tiff"/></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89.xml"/><Relationship Id="rId2" Type="http://schemas.openxmlformats.org/officeDocument/2006/relationships/notesSlide" Target="../notesSlides/notesSlide39.xml"/><Relationship Id="rId3" Type="http://schemas.openxmlformats.org/officeDocument/2006/relationships/image" Target="../media/image30.tif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3.tiff"/></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89.xml"/><Relationship Id="rId2" Type="http://schemas.openxmlformats.org/officeDocument/2006/relationships/notesSlide" Target="../notesSlides/notesSlide40.xml"/><Relationship Id="rId3" Type="http://schemas.openxmlformats.org/officeDocument/2006/relationships/image" Target="../media/image31.tiff"/></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45.xml"/><Relationship Id="rId2" Type="http://schemas.openxmlformats.org/officeDocument/2006/relationships/notesSlide" Target="../notesSlides/notesSlide41.xml"/><Relationship Id="rId3" Type="http://schemas.openxmlformats.org/officeDocument/2006/relationships/image" Target="../media/image32.tiff"/></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00.xml"/><Relationship Id="rId2" Type="http://schemas.openxmlformats.org/officeDocument/2006/relationships/notesSlide" Target="../notesSlides/notesSlide42.xml"/><Relationship Id="rId3" Type="http://schemas.openxmlformats.org/officeDocument/2006/relationships/image" Target="../media/image33.tiff"/></Relationships>
</file>

<file path=ppt/slides/_rels/slide5.xml.rels><?xml version="1.0" encoding="UTF-8" standalone="yes"?>
<Relationships xmlns="http://schemas.openxmlformats.org/package/2006/relationships"><Relationship Id="rId3" Type="http://schemas.openxmlformats.org/officeDocument/2006/relationships/image" Target="../media/image4.tiff"/><Relationship Id="rId4" Type="http://schemas.openxmlformats.org/officeDocument/2006/relationships/image" Target="../media/image5.jpg"/><Relationship Id="rId1" Type="http://schemas.openxmlformats.org/officeDocument/2006/relationships/slideLayout" Target="../slideLayouts/slideLayout2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6.tif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9.xml"/><Relationship Id="rId3" Type="http://schemas.openxmlformats.org/officeDocument/2006/relationships/image" Target="../media/image9.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336" y="-219242"/>
            <a:ext cx="14959263" cy="9972842"/>
          </a:xfrm>
          <a:prstGeom prst="rect">
            <a:avLst/>
          </a:prstGeom>
        </p:spPr>
      </p:pic>
      <p:sp>
        <p:nvSpPr>
          <p:cNvPr id="35841" name="Rectangle 1"/>
          <p:cNvSpPr>
            <a:spLocks noGrp="1" noChangeArrowheads="1"/>
          </p:cNvSpPr>
          <p:nvPr>
            <p:ph type="body" idx="1"/>
          </p:nvPr>
        </p:nvSpPr>
        <p:spPr/>
        <p:txBody>
          <a:bodyPr/>
          <a:lstStyle/>
          <a:p>
            <a:pPr eaLnBrk="1" hangingPunct="1">
              <a:defRPr/>
            </a:pPr>
            <a:endParaRPr lang="en-US" smtClean="0"/>
          </a:p>
        </p:txBody>
      </p:sp>
      <p:sp>
        <p:nvSpPr>
          <p:cNvPr id="32771" name="Rectangle 3"/>
          <p:cNvSpPr>
            <a:spLocks/>
          </p:cNvSpPr>
          <p:nvPr/>
        </p:nvSpPr>
        <p:spPr bwMode="auto">
          <a:xfrm>
            <a:off x="7997825" y="520700"/>
            <a:ext cx="4403725"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40639" bIns="0">
            <a:spAutoFit/>
          </a:bodyPr>
          <a:lstStyle>
            <a:lvl1pPr marL="39688"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eaLnBrk="1" hangingPunct="1"/>
            <a:r>
              <a:rPr lang="en-US" altLang="en-US" sz="4800">
                <a:solidFill>
                  <a:schemeClr val="tx1"/>
                </a:solidFill>
                <a:latin typeface="Calibri Bold" charset="0"/>
                <a:ea typeface="ＭＳ Ｐゴシック" charset="-128"/>
                <a:sym typeface="Calibri Bold" charset="0"/>
              </a:rPr>
              <a:t>SEISMIC</a:t>
            </a:r>
          </a:p>
          <a:p>
            <a:pPr eaLnBrk="1" hangingPunct="1"/>
            <a:r>
              <a:rPr lang="en-US" altLang="en-US" sz="4800">
                <a:solidFill>
                  <a:schemeClr val="tx1"/>
                </a:solidFill>
                <a:latin typeface="Calibri Bold" charset="0"/>
                <a:ea typeface="ＭＳ Ｐゴシック" charset="-128"/>
                <a:sym typeface="Calibri Bold" charset="0"/>
              </a:rPr>
              <a:t>January 25, 2014</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52399" y="-990600"/>
            <a:ext cx="11468354" cy="11597213"/>
          </a:xfrm>
          <a:prstGeom prst="rect">
            <a:avLst/>
          </a:prstGeom>
        </p:spPr>
      </p:pic>
      <p:sp>
        <p:nvSpPr>
          <p:cNvPr id="59397" name="Rectangle 5"/>
          <p:cNvSpPr>
            <a:spLocks/>
          </p:cNvSpPr>
          <p:nvPr/>
        </p:nvSpPr>
        <p:spPr bwMode="auto">
          <a:xfrm>
            <a:off x="3537585" y="4610862"/>
            <a:ext cx="1752600" cy="133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lvl1pPr marL="39688"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eaLnBrk="1" hangingPunct="1"/>
            <a:r>
              <a:rPr lang="en-US" altLang="en-US" sz="1600" b="1" dirty="0" smtClean="0">
                <a:solidFill>
                  <a:schemeClr val="tx1"/>
                </a:solidFill>
                <a:latin typeface="Calibri" charset="0"/>
                <a:ea typeface="ＭＳ Ｐゴシック" charset="-128"/>
                <a:sym typeface="Calibri" charset="0"/>
              </a:rPr>
              <a:t>Begin instruction with what students </a:t>
            </a:r>
            <a:endParaRPr lang="en-US" altLang="en-US" sz="1600" b="1" dirty="0">
              <a:solidFill>
                <a:schemeClr val="tx1"/>
              </a:solidFill>
              <a:latin typeface="Calibri" charset="0"/>
              <a:ea typeface="ＭＳ Ｐゴシック" charset="-128"/>
              <a:sym typeface="Calibri" charset="0"/>
            </a:endParaRPr>
          </a:p>
          <a:p>
            <a:pPr eaLnBrk="1" hangingPunct="1"/>
            <a:r>
              <a:rPr lang="en-US" altLang="en-US" sz="1600" b="1" dirty="0" smtClean="0">
                <a:solidFill>
                  <a:schemeClr val="tx1"/>
                </a:solidFill>
                <a:latin typeface="Calibri" charset="0"/>
                <a:ea typeface="ＭＳ Ｐゴシック" charset="-128"/>
                <a:sym typeface="Calibri" charset="0"/>
              </a:rPr>
              <a:t>think </a:t>
            </a:r>
            <a:r>
              <a:rPr lang="en-US" altLang="en-US" sz="1600" b="1" dirty="0">
                <a:solidFill>
                  <a:schemeClr val="tx1"/>
                </a:solidFill>
                <a:latin typeface="Calibri" charset="0"/>
                <a:ea typeface="ＭＳ Ｐゴシック" charset="-128"/>
                <a:sym typeface="Calibri" charset="0"/>
              </a:rPr>
              <a:t>and know</a:t>
            </a:r>
          </a:p>
        </p:txBody>
      </p:sp>
      <p:sp>
        <p:nvSpPr>
          <p:cNvPr id="59398" name="Rectangle 6"/>
          <p:cNvSpPr>
            <a:spLocks/>
          </p:cNvSpPr>
          <p:nvPr/>
        </p:nvSpPr>
        <p:spPr bwMode="auto">
          <a:xfrm>
            <a:off x="6286373" y="4610862"/>
            <a:ext cx="3085592"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lvl1pPr marL="39688"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eaLnBrk="1" hangingPunct="1"/>
            <a:r>
              <a:rPr lang="en-US" altLang="en-US" sz="1600" b="1" i="1" dirty="0" smtClean="0">
                <a:solidFill>
                  <a:schemeClr val="tx1"/>
                </a:solidFill>
                <a:latin typeface="+mn-lt"/>
                <a:ea typeface="ＭＳ Ｐゴシック" charset="-128"/>
                <a:sym typeface="Calibri Italic" charset="0"/>
              </a:rPr>
              <a:t>What</a:t>
            </a:r>
            <a:r>
              <a:rPr lang="en-US" altLang="en-US" sz="1600" b="1" dirty="0" smtClean="0">
                <a:solidFill>
                  <a:schemeClr val="tx1"/>
                </a:solidFill>
                <a:latin typeface="+mn-lt"/>
                <a:ea typeface="ＭＳ Ｐゴシック" charset="-128"/>
                <a:sym typeface="Calibri" charset="0"/>
              </a:rPr>
              <a:t> </a:t>
            </a:r>
            <a:r>
              <a:rPr lang="en-US" altLang="en-US" sz="1600" b="1" dirty="0">
                <a:solidFill>
                  <a:schemeClr val="tx1"/>
                </a:solidFill>
                <a:latin typeface="+mn-lt"/>
                <a:ea typeface="ＭＳ Ｐゴシック" charset="-128"/>
                <a:sym typeface="Calibri" charset="0"/>
              </a:rPr>
              <a:t>is </a:t>
            </a:r>
            <a:r>
              <a:rPr lang="en-US" altLang="en-US" sz="1600" b="1" dirty="0" smtClean="0">
                <a:solidFill>
                  <a:schemeClr val="tx1"/>
                </a:solidFill>
                <a:latin typeface="+mn-lt"/>
                <a:ea typeface="ＭＳ Ｐゴシック" charset="-128"/>
                <a:sym typeface="Calibri" charset="0"/>
              </a:rPr>
              <a:t>taught? </a:t>
            </a:r>
          </a:p>
          <a:p>
            <a:pPr eaLnBrk="1" hangingPunct="1"/>
            <a:r>
              <a:rPr lang="en-US" altLang="en-US" sz="1600" b="1" i="1" dirty="0">
                <a:solidFill>
                  <a:schemeClr val="tx1"/>
                </a:solidFill>
                <a:latin typeface="+mn-lt"/>
                <a:ea typeface="ＭＳ Ｐゴシック" charset="-128"/>
                <a:sym typeface="Calibri" charset="0"/>
              </a:rPr>
              <a:t> </a:t>
            </a:r>
            <a:r>
              <a:rPr lang="en-US" altLang="en-US" sz="1600" b="1" i="1" dirty="0" smtClean="0">
                <a:solidFill>
                  <a:schemeClr val="tx1"/>
                </a:solidFill>
                <a:latin typeface="+mn-lt"/>
                <a:ea typeface="ＭＳ Ｐゴシック" charset="-128"/>
                <a:sym typeface="Calibri" charset="0"/>
              </a:rPr>
              <a:t> </a:t>
            </a:r>
            <a:r>
              <a:rPr lang="en-US" altLang="en-US" sz="1600" b="1" i="1" dirty="0" smtClean="0">
                <a:solidFill>
                  <a:schemeClr val="tx1"/>
                </a:solidFill>
                <a:latin typeface="+mn-lt"/>
                <a:ea typeface="ＭＳ Ｐゴシック" charset="-128"/>
                <a:sym typeface="Calibri Italic" charset="0"/>
              </a:rPr>
              <a:t>Why</a:t>
            </a:r>
            <a:r>
              <a:rPr lang="en-US" altLang="en-US" sz="1600" b="1" dirty="0" smtClean="0">
                <a:solidFill>
                  <a:schemeClr val="tx1"/>
                </a:solidFill>
                <a:latin typeface="+mn-lt"/>
                <a:ea typeface="ＭＳ Ｐゴシック" charset="-128"/>
                <a:sym typeface="Calibri" charset="0"/>
              </a:rPr>
              <a:t> </a:t>
            </a:r>
            <a:r>
              <a:rPr lang="en-US" altLang="en-US" sz="1600" b="1" dirty="0">
                <a:solidFill>
                  <a:schemeClr val="tx1"/>
                </a:solidFill>
                <a:latin typeface="+mn-lt"/>
                <a:ea typeface="ＭＳ Ｐゴシック" charset="-128"/>
                <a:sym typeface="Calibri" charset="0"/>
              </a:rPr>
              <a:t>is </a:t>
            </a:r>
            <a:r>
              <a:rPr lang="en-US" altLang="en-US" sz="1600" b="1" dirty="0" smtClean="0">
                <a:solidFill>
                  <a:schemeClr val="tx1"/>
                </a:solidFill>
                <a:latin typeface="+mn-lt"/>
                <a:ea typeface="ＭＳ Ｐゴシック" charset="-128"/>
                <a:sym typeface="Calibri" charset="0"/>
              </a:rPr>
              <a:t>it taught</a:t>
            </a:r>
            <a:r>
              <a:rPr lang="en-US" altLang="en-US" sz="1600" b="1" dirty="0">
                <a:solidFill>
                  <a:schemeClr val="tx1"/>
                </a:solidFill>
                <a:latin typeface="+mn-lt"/>
                <a:ea typeface="ＭＳ Ｐゴシック" charset="-128"/>
                <a:sym typeface="Calibri" charset="0"/>
              </a:rPr>
              <a:t>?</a:t>
            </a:r>
            <a:r>
              <a:rPr lang="en-US" altLang="en-US" sz="1600" b="1" dirty="0" smtClean="0">
                <a:solidFill>
                  <a:schemeClr val="tx1"/>
                </a:solidFill>
                <a:latin typeface="+mn-lt"/>
                <a:ea typeface="ＭＳ Ｐゴシック" charset="-128"/>
                <a:sym typeface="Calibri" charset="0"/>
              </a:rPr>
              <a:t> </a:t>
            </a:r>
            <a:r>
              <a:rPr lang="en-US" altLang="en-US" sz="1600" b="1" dirty="0">
                <a:solidFill>
                  <a:schemeClr val="tx1"/>
                </a:solidFill>
                <a:latin typeface="+mn-lt"/>
                <a:ea typeface="ＭＳ Ｐゴシック" charset="-128"/>
                <a:sym typeface="Calibri" charset="0"/>
              </a:rPr>
              <a:t>W</a:t>
            </a:r>
            <a:r>
              <a:rPr lang="en-US" altLang="en-US" sz="1600" b="1" dirty="0" smtClean="0">
                <a:solidFill>
                  <a:schemeClr val="tx1"/>
                </a:solidFill>
                <a:latin typeface="+mn-lt"/>
                <a:ea typeface="ＭＳ Ｐゴシック" charset="-128"/>
                <a:sym typeface="Calibri" charset="0"/>
              </a:rPr>
              <a:t>hat does </a:t>
            </a:r>
            <a:r>
              <a:rPr lang="en-US" altLang="en-US" sz="1600" b="1" i="1" dirty="0" smtClean="0">
                <a:solidFill>
                  <a:schemeClr val="tx1"/>
                </a:solidFill>
                <a:latin typeface="+mn-lt"/>
                <a:ea typeface="ＭＳ Ｐゴシック" charset="-128"/>
                <a:sym typeface="Calibri Italic" charset="0"/>
              </a:rPr>
              <a:t>competence</a:t>
            </a:r>
            <a:r>
              <a:rPr lang="en-US" altLang="en-US" sz="1600" b="1" dirty="0" smtClean="0">
                <a:solidFill>
                  <a:schemeClr val="tx1"/>
                </a:solidFill>
                <a:latin typeface="+mn-lt"/>
                <a:ea typeface="ＭＳ Ｐゴシック" charset="-128"/>
                <a:sym typeface="Calibri" charset="0"/>
              </a:rPr>
              <a:t> look like?</a:t>
            </a:r>
            <a:endParaRPr lang="en-US" altLang="en-US" sz="1600" b="1" dirty="0">
              <a:solidFill>
                <a:schemeClr val="tx1"/>
              </a:solidFill>
              <a:latin typeface="+mn-lt"/>
              <a:ea typeface="ＭＳ Ｐゴシック" charset="-128"/>
              <a:sym typeface="Calibri" charset="0"/>
            </a:endParaRPr>
          </a:p>
        </p:txBody>
      </p:sp>
      <p:sp>
        <p:nvSpPr>
          <p:cNvPr id="59399" name="Rectangle 7"/>
          <p:cNvSpPr>
            <a:spLocks/>
          </p:cNvSpPr>
          <p:nvPr/>
        </p:nvSpPr>
        <p:spPr bwMode="auto">
          <a:xfrm>
            <a:off x="4564126" y="7391399"/>
            <a:ext cx="3424174"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lvl1pPr marL="39688"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eaLnBrk="1" hangingPunct="1"/>
            <a:r>
              <a:rPr lang="en-US" altLang="en-US" sz="1600" b="1" dirty="0" smtClean="0">
                <a:solidFill>
                  <a:schemeClr val="tx1"/>
                </a:solidFill>
                <a:latin typeface="+mn-lt"/>
                <a:ea typeface="ＭＳ Ｐゴシック" charset="-128"/>
                <a:sym typeface="Calibri" charset="0"/>
              </a:rPr>
              <a:t>Frequent </a:t>
            </a:r>
            <a:r>
              <a:rPr lang="en-US" altLang="en-US" sz="1600" b="1" dirty="0">
                <a:solidFill>
                  <a:schemeClr val="tx1"/>
                </a:solidFill>
                <a:latin typeface="+mn-lt"/>
                <a:ea typeface="ＭＳ Ｐゴシック" charset="-128"/>
                <a:sym typeface="Calibri" charset="0"/>
              </a:rPr>
              <a:t>opportunities to make students</a:t>
            </a:r>
            <a:r>
              <a:rPr lang="ja-JP" altLang="en-US" sz="1600" b="1" dirty="0">
                <a:solidFill>
                  <a:schemeClr val="tx1"/>
                </a:solidFill>
                <a:latin typeface="+mn-lt"/>
                <a:ea typeface="ＭＳ Ｐゴシック" charset="-128"/>
                <a:sym typeface="Calibri" charset="0"/>
              </a:rPr>
              <a:t>’</a:t>
            </a:r>
            <a:r>
              <a:rPr lang="en-US" altLang="ja-JP" sz="1600" b="1" dirty="0">
                <a:solidFill>
                  <a:schemeClr val="tx1"/>
                </a:solidFill>
                <a:latin typeface="+mn-lt"/>
                <a:ea typeface="ＭＳ Ｐゴシック" charset="-128"/>
                <a:sym typeface="Calibri" charset="0"/>
              </a:rPr>
              <a:t> thinking </a:t>
            </a:r>
            <a:r>
              <a:rPr lang="en-US" altLang="ja-JP" sz="1600" b="1" dirty="0" smtClean="0">
                <a:solidFill>
                  <a:schemeClr val="tx1"/>
                </a:solidFill>
                <a:latin typeface="+mn-lt"/>
                <a:ea typeface="ＭＳ Ｐゴシック" charset="-128"/>
                <a:sym typeface="Calibri" charset="0"/>
              </a:rPr>
              <a:t>visible </a:t>
            </a:r>
            <a:r>
              <a:rPr lang="en-US" altLang="ja-JP" sz="1600" b="1" dirty="0">
                <a:solidFill>
                  <a:schemeClr val="tx1"/>
                </a:solidFill>
                <a:latin typeface="+mn-lt"/>
                <a:ea typeface="ＭＳ Ｐゴシック" charset="-128"/>
                <a:sym typeface="Calibri" charset="0"/>
              </a:rPr>
              <a:t>for both teacher and </a:t>
            </a:r>
            <a:r>
              <a:rPr lang="en-US" altLang="ja-JP" sz="1600" b="1" dirty="0" smtClean="0">
                <a:solidFill>
                  <a:schemeClr val="tx1"/>
                </a:solidFill>
                <a:latin typeface="+mn-lt"/>
                <a:ea typeface="ＭＳ Ｐゴシック" charset="-128"/>
                <a:sym typeface="Calibri" charset="0"/>
              </a:rPr>
              <a:t>student</a:t>
            </a:r>
            <a:endParaRPr lang="en-US" altLang="en-US" sz="1600" b="1" dirty="0">
              <a:solidFill>
                <a:schemeClr val="tx1"/>
              </a:solidFill>
              <a:latin typeface="+mn-lt"/>
              <a:ea typeface="ＭＳ Ｐゴシック" charset="-128"/>
              <a:sym typeface="Calibri" charset="0"/>
            </a:endParaRPr>
          </a:p>
        </p:txBody>
      </p:sp>
      <p:sp>
        <p:nvSpPr>
          <p:cNvPr id="59400" name="Rectangle 8"/>
          <p:cNvSpPr>
            <a:spLocks/>
          </p:cNvSpPr>
          <p:nvPr/>
        </p:nvSpPr>
        <p:spPr bwMode="auto">
          <a:xfrm>
            <a:off x="4119626" y="1813052"/>
            <a:ext cx="4533900" cy="549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lvl1pPr marL="39688"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eaLnBrk="1" hangingPunct="1"/>
            <a:r>
              <a:rPr lang="en-US" altLang="en-US" sz="1600" dirty="0">
                <a:solidFill>
                  <a:schemeClr val="bg1"/>
                </a:solidFill>
                <a:latin typeface="Calibri" charset="0"/>
                <a:ea typeface="ＭＳ Ｐゴシック" charset="-128"/>
                <a:sym typeface="Calibri" charset="0"/>
              </a:rPr>
              <a:t>C</a:t>
            </a:r>
            <a:r>
              <a:rPr lang="en-US" altLang="en-US" sz="1600" dirty="0" smtClean="0">
                <a:solidFill>
                  <a:schemeClr val="bg1"/>
                </a:solidFill>
                <a:latin typeface="Calibri" charset="0"/>
                <a:ea typeface="ＭＳ Ｐゴシック" charset="-128"/>
                <a:sym typeface="Calibri" charset="0"/>
              </a:rPr>
              <a:t>ulture </a:t>
            </a:r>
            <a:r>
              <a:rPr lang="en-US" altLang="en-US" sz="1600" dirty="0">
                <a:solidFill>
                  <a:schemeClr val="bg1"/>
                </a:solidFill>
                <a:latin typeface="Calibri" charset="0"/>
                <a:ea typeface="ＭＳ Ｐゴシック" charset="-128"/>
                <a:sym typeface="Calibri" charset="0"/>
              </a:rPr>
              <a:t>of questioning, respect, and risk taking</a:t>
            </a:r>
          </a:p>
        </p:txBody>
      </p:sp>
      <p:sp>
        <p:nvSpPr>
          <p:cNvPr id="11" name="Rectangle 9"/>
          <p:cNvSpPr>
            <a:spLocks/>
          </p:cNvSpPr>
          <p:nvPr/>
        </p:nvSpPr>
        <p:spPr bwMode="auto">
          <a:xfrm>
            <a:off x="1027113" y="413131"/>
            <a:ext cx="2717800" cy="1397000"/>
          </a:xfrm>
          <a:prstGeom prst="rect">
            <a:avLst/>
          </a:prstGeom>
          <a:solidFill>
            <a:schemeClr val="bg1"/>
          </a:solidFill>
          <a:ln w="25400">
            <a:solidFill>
              <a:schemeClr val="tx1"/>
            </a:solidFill>
          </a:ln>
          <a:extLst/>
        </p:spPr>
        <p:txBody>
          <a:bodyPr lIns="0" tIns="0" rIns="40639" bIns="0"/>
          <a:lstStyle>
            <a:lvl1pPr marL="39688"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eaLnBrk="1" hangingPunct="1"/>
            <a:r>
              <a:rPr lang="en-US" altLang="en-US" dirty="0">
                <a:solidFill>
                  <a:schemeClr val="tx1"/>
                </a:solidFill>
                <a:latin typeface="Calibri" charset="0"/>
                <a:ea typeface="ＭＳ Ｐゴシック" charset="-128"/>
                <a:sym typeface="Calibri" charset="0"/>
              </a:rPr>
              <a:t>Where Am I Going?</a:t>
            </a:r>
          </a:p>
        </p:txBody>
      </p:sp>
    </p:spTree>
    <p:extLst>
      <p:ext uri="{BB962C8B-B14F-4D97-AF65-F5344CB8AC3E}">
        <p14:creationId xmlns:p14="http://schemas.microsoft.com/office/powerpoint/2010/main" val="1954699441"/>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5" name="Picture 1"/>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276350" y="822325"/>
            <a:ext cx="10452100" cy="745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3" name="Picture 1"/>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33400" y="-571500"/>
            <a:ext cx="7035800" cy="10342563"/>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63490" name="Rectangle 2"/>
          <p:cNvSpPr>
            <a:spLocks/>
          </p:cNvSpPr>
          <p:nvPr/>
        </p:nvSpPr>
        <p:spPr bwMode="auto">
          <a:xfrm>
            <a:off x="7419975" y="368300"/>
            <a:ext cx="3530600" cy="1600200"/>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0" tIns="0" rIns="40639" bIns="0"/>
          <a:lstStyle>
            <a:lvl1pPr marL="39688"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eaLnBrk="1" hangingPunct="1"/>
            <a:r>
              <a:rPr lang="en-US" altLang="en-US" sz="2400">
                <a:solidFill>
                  <a:schemeClr val="tx1"/>
                </a:solidFill>
                <a:latin typeface="Calibri" charset="0"/>
                <a:ea typeface="ＭＳ Ｐゴシック" charset="-128"/>
                <a:sym typeface="Calibri" charset="0"/>
              </a:rPr>
              <a:t>Students</a:t>
            </a:r>
            <a:r>
              <a:rPr lang="ja-JP" altLang="en-US" sz="2400">
                <a:solidFill>
                  <a:schemeClr val="tx1"/>
                </a:solidFill>
                <a:latin typeface="Arial" charset="0"/>
                <a:ea typeface="ＭＳ Ｐゴシック" charset="-128"/>
                <a:sym typeface="Calibri" charset="0"/>
              </a:rPr>
              <a:t>’</a:t>
            </a:r>
            <a:r>
              <a:rPr lang="en-US" altLang="ja-JP" sz="2400">
                <a:solidFill>
                  <a:schemeClr val="tx1"/>
                </a:solidFill>
                <a:latin typeface="Calibri" charset="0"/>
                <a:ea typeface="ＭＳ Ｐゴシック" charset="-128"/>
                <a:sym typeface="Calibri" charset="0"/>
              </a:rPr>
              <a:t> preconceptions about how the world works need to be surfaced before instruction begins.</a:t>
            </a:r>
            <a:endParaRPr lang="en-US" altLang="en-US" sz="2400">
              <a:solidFill>
                <a:schemeClr val="tx1"/>
              </a:solidFill>
              <a:latin typeface="Calibri" charset="0"/>
              <a:ea typeface="ＭＳ Ｐゴシック" charset="-128"/>
              <a:sym typeface="Calibri" charset="0"/>
            </a:endParaRPr>
          </a:p>
        </p:txBody>
      </p:sp>
      <p:sp>
        <p:nvSpPr>
          <p:cNvPr id="63491" name="Rectangle 3"/>
          <p:cNvSpPr>
            <a:spLocks/>
          </p:cNvSpPr>
          <p:nvPr/>
        </p:nvSpPr>
        <p:spPr bwMode="auto">
          <a:xfrm>
            <a:off x="6986588" y="2717800"/>
            <a:ext cx="5410200" cy="3073400"/>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0" tIns="0" rIns="40639" bIns="0"/>
          <a:lstStyle>
            <a:lvl1pPr marL="39688"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eaLnBrk="1" hangingPunct="1"/>
            <a:r>
              <a:rPr lang="en-US" altLang="en-US" sz="2400">
                <a:solidFill>
                  <a:schemeClr val="tx1"/>
                </a:solidFill>
                <a:latin typeface="Calibri" charset="0"/>
                <a:ea typeface="ＭＳ Ｐゴシック" charset="-128"/>
                <a:sym typeface="Calibri" charset="0"/>
              </a:rPr>
              <a:t>To develop competence in an area of inquiry, students must:</a:t>
            </a:r>
          </a:p>
          <a:p>
            <a:pPr algn="l" eaLnBrk="1" hangingPunct="1"/>
            <a:r>
              <a:rPr lang="en-US" altLang="en-US" sz="2400">
                <a:solidFill>
                  <a:schemeClr val="tx1"/>
                </a:solidFill>
                <a:latin typeface="Calibri" charset="0"/>
                <a:ea typeface="ＭＳ Ｐゴシック" charset="-128"/>
                <a:sym typeface="Calibri" charset="0"/>
              </a:rPr>
              <a:t>have a deep foundation of factual knowledge; </a:t>
            </a:r>
          </a:p>
          <a:p>
            <a:pPr algn="l" eaLnBrk="1" hangingPunct="1"/>
            <a:r>
              <a:rPr lang="en-US" altLang="en-US" sz="2400">
                <a:solidFill>
                  <a:schemeClr val="tx1"/>
                </a:solidFill>
                <a:latin typeface="Calibri" charset="0"/>
                <a:ea typeface="ＭＳ Ｐゴシック" charset="-128"/>
                <a:sym typeface="Calibri" charset="0"/>
              </a:rPr>
              <a:t>understand facts and ideas in the context of a conceptual framework; </a:t>
            </a:r>
          </a:p>
          <a:p>
            <a:pPr algn="l" eaLnBrk="1" hangingPunct="1"/>
            <a:r>
              <a:rPr lang="en-US" altLang="en-US" sz="2400">
                <a:solidFill>
                  <a:schemeClr val="tx1"/>
                </a:solidFill>
                <a:latin typeface="Calibri" charset="0"/>
                <a:ea typeface="ＭＳ Ｐゴシック" charset="-128"/>
                <a:sym typeface="Calibri" charset="0"/>
              </a:rPr>
              <a:t>organize knowledge in ways that facilitate retrieval and application.</a:t>
            </a:r>
          </a:p>
        </p:txBody>
      </p:sp>
      <p:sp>
        <p:nvSpPr>
          <p:cNvPr id="63492" name="Rectangle 4"/>
          <p:cNvSpPr>
            <a:spLocks/>
          </p:cNvSpPr>
          <p:nvPr/>
        </p:nvSpPr>
        <p:spPr bwMode="auto">
          <a:xfrm>
            <a:off x="6816725" y="6540500"/>
            <a:ext cx="5740400" cy="1600200"/>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0" tIns="0" rIns="40639" bIns="0"/>
          <a:lstStyle>
            <a:lvl1pPr marL="39688"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algn="l" eaLnBrk="1" hangingPunct="1"/>
            <a:r>
              <a:rPr lang="en-US" altLang="en-US" sz="2400">
                <a:solidFill>
                  <a:schemeClr val="tx1"/>
                </a:solidFill>
                <a:latin typeface="Calibri" charset="0"/>
                <a:ea typeface="ＭＳ Ｐゴシック" charset="-128"/>
                <a:sym typeface="Calibri" charset="0"/>
              </a:rPr>
              <a:t>A </a:t>
            </a:r>
            <a:r>
              <a:rPr lang="ja-JP" altLang="en-US" sz="2400">
                <a:solidFill>
                  <a:schemeClr val="tx1"/>
                </a:solidFill>
                <a:latin typeface="Arial" charset="0"/>
                <a:ea typeface="ＭＳ Ｐゴシック" charset="-128"/>
                <a:sym typeface="Calibri" charset="0"/>
              </a:rPr>
              <a:t>“</a:t>
            </a:r>
            <a:r>
              <a:rPr lang="en-US" altLang="ja-JP" sz="2400">
                <a:solidFill>
                  <a:schemeClr val="tx1"/>
                </a:solidFill>
                <a:latin typeface="Calibri" charset="0"/>
                <a:ea typeface="ＭＳ Ｐゴシック" charset="-128"/>
                <a:sym typeface="Calibri" charset="0"/>
              </a:rPr>
              <a:t>metacognitive</a:t>
            </a:r>
            <a:r>
              <a:rPr lang="ja-JP" altLang="en-US" sz="2400">
                <a:solidFill>
                  <a:schemeClr val="tx1"/>
                </a:solidFill>
                <a:latin typeface="Arial" charset="0"/>
                <a:ea typeface="ＭＳ Ｐゴシック" charset="-128"/>
                <a:sym typeface="Calibri" charset="0"/>
              </a:rPr>
              <a:t>”</a:t>
            </a:r>
            <a:r>
              <a:rPr lang="en-US" altLang="ja-JP" sz="2400">
                <a:solidFill>
                  <a:schemeClr val="tx1"/>
                </a:solidFill>
                <a:latin typeface="Calibri" charset="0"/>
                <a:ea typeface="ＭＳ Ｐゴシック" charset="-128"/>
                <a:sym typeface="Calibri" charset="0"/>
              </a:rPr>
              <a:t> approach to instruction can help students learn to take control of their own learning goals and monitor their progress in achieving them.</a:t>
            </a:r>
            <a:endParaRPr lang="en-US" altLang="en-US" sz="2400">
              <a:solidFill>
                <a:schemeClr val="tx1"/>
              </a:solidFill>
              <a:latin typeface="Calibri" charset="0"/>
              <a:ea typeface="ＭＳ Ｐゴシック" charset="-128"/>
              <a:sym typeface="Calibri" charset="0"/>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1" name="Picture 1"/>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312738"/>
            <a:ext cx="7035800" cy="10158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chemeClr val="tx1"/>
                </a:solidFill>
                <a:round/>
                <a:headEnd/>
                <a:tailEnd/>
              </a14:hiddenLine>
            </a:ext>
          </a:extLst>
        </p:spPr>
      </p:pic>
      <p:sp>
        <p:nvSpPr>
          <p:cNvPr id="61442" name="Rectangle 2"/>
          <p:cNvSpPr>
            <a:spLocks/>
          </p:cNvSpPr>
          <p:nvPr/>
        </p:nvSpPr>
        <p:spPr bwMode="auto">
          <a:xfrm>
            <a:off x="7151688" y="241300"/>
            <a:ext cx="5842000" cy="904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lvl1pPr marL="39688"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eaLnBrk="1" hangingPunct="1"/>
            <a:r>
              <a:rPr lang="en-US" altLang="en-US" dirty="0">
                <a:solidFill>
                  <a:schemeClr val="tx1"/>
                </a:solidFill>
                <a:latin typeface="Calibri Bold" charset="0"/>
                <a:ea typeface="ＭＳ Ｐゴシック" charset="-128"/>
                <a:sym typeface="Calibri Bold" charset="0"/>
              </a:rPr>
              <a:t>Five Key Strategies</a:t>
            </a:r>
          </a:p>
          <a:p>
            <a:pPr algn="l" eaLnBrk="1" hangingPunct="1"/>
            <a:endParaRPr lang="en-US" altLang="en-US" sz="2400" dirty="0">
              <a:solidFill>
                <a:schemeClr val="tx1"/>
              </a:solidFill>
              <a:latin typeface="Calibri" charset="0"/>
              <a:ea typeface="ＭＳ Ｐゴシック" charset="-128"/>
              <a:sym typeface="Calibri" charset="0"/>
            </a:endParaRPr>
          </a:p>
          <a:p>
            <a:pPr algn="l" eaLnBrk="1" hangingPunct="1"/>
            <a:r>
              <a:rPr lang="en-US" altLang="en-US" sz="3200" dirty="0">
                <a:solidFill>
                  <a:schemeClr val="tx1"/>
                </a:solidFill>
                <a:latin typeface="Calibri" charset="0"/>
                <a:ea typeface="ＭＳ Ｐゴシック" charset="-128"/>
                <a:sym typeface="Calibri" charset="0"/>
              </a:rPr>
              <a:t>Clarifying, sharing, and understanding learning intentions and success criteria.</a:t>
            </a:r>
          </a:p>
          <a:p>
            <a:pPr algn="l" eaLnBrk="1" hangingPunct="1"/>
            <a:endParaRPr lang="en-US" altLang="en-US" sz="3200" dirty="0">
              <a:solidFill>
                <a:schemeClr val="tx1"/>
              </a:solidFill>
              <a:latin typeface="Calibri" charset="0"/>
              <a:ea typeface="ＭＳ Ｐゴシック" charset="-128"/>
              <a:sym typeface="Calibri" charset="0"/>
            </a:endParaRPr>
          </a:p>
          <a:p>
            <a:pPr algn="l" eaLnBrk="1" hangingPunct="1"/>
            <a:r>
              <a:rPr lang="en-US" altLang="en-US" sz="3200" dirty="0">
                <a:solidFill>
                  <a:schemeClr val="tx1"/>
                </a:solidFill>
                <a:latin typeface="Calibri" charset="0"/>
                <a:ea typeface="ＭＳ Ｐゴシック" charset="-128"/>
                <a:sym typeface="Calibri" charset="0"/>
              </a:rPr>
              <a:t>Eliciting evidence of learners</a:t>
            </a:r>
            <a:r>
              <a:rPr lang="ja-JP" altLang="en-US" sz="3200" dirty="0">
                <a:solidFill>
                  <a:schemeClr val="tx1"/>
                </a:solidFill>
                <a:latin typeface="Arial" charset="0"/>
                <a:ea typeface="ＭＳ Ｐゴシック" charset="-128"/>
                <a:sym typeface="Calibri" charset="0"/>
              </a:rPr>
              <a:t>’</a:t>
            </a:r>
            <a:r>
              <a:rPr lang="en-US" altLang="ja-JP" sz="3200" dirty="0">
                <a:solidFill>
                  <a:schemeClr val="tx1"/>
                </a:solidFill>
                <a:latin typeface="Calibri" charset="0"/>
                <a:ea typeface="ＭＳ Ｐゴシック" charset="-128"/>
                <a:sym typeface="Calibri" charset="0"/>
              </a:rPr>
              <a:t> achievement.</a:t>
            </a:r>
          </a:p>
          <a:p>
            <a:pPr algn="l" eaLnBrk="1" hangingPunct="1"/>
            <a:endParaRPr lang="en-US" altLang="en-US" sz="3200" dirty="0">
              <a:solidFill>
                <a:schemeClr val="tx1"/>
              </a:solidFill>
              <a:latin typeface="Calibri" charset="0"/>
              <a:ea typeface="ＭＳ Ｐゴシック" charset="-128"/>
              <a:sym typeface="Calibri" charset="0"/>
            </a:endParaRPr>
          </a:p>
          <a:p>
            <a:pPr algn="l" eaLnBrk="1" hangingPunct="1"/>
            <a:r>
              <a:rPr lang="en-US" altLang="en-US" sz="3200" dirty="0">
                <a:solidFill>
                  <a:schemeClr val="tx1"/>
                </a:solidFill>
                <a:latin typeface="Calibri" charset="0"/>
                <a:ea typeface="ＭＳ Ｐゴシック" charset="-128"/>
                <a:sym typeface="Calibri" charset="0"/>
              </a:rPr>
              <a:t>Providing feedback that moves the learner forward.</a:t>
            </a:r>
          </a:p>
          <a:p>
            <a:pPr algn="l" eaLnBrk="1" hangingPunct="1"/>
            <a:endParaRPr lang="en-US" altLang="en-US" sz="3200" dirty="0">
              <a:solidFill>
                <a:schemeClr val="tx1"/>
              </a:solidFill>
              <a:latin typeface="Calibri" charset="0"/>
              <a:ea typeface="ＭＳ Ｐゴシック" charset="-128"/>
              <a:sym typeface="Calibri" charset="0"/>
            </a:endParaRPr>
          </a:p>
          <a:p>
            <a:pPr algn="l" eaLnBrk="1" hangingPunct="1"/>
            <a:r>
              <a:rPr lang="en-US" altLang="en-US" sz="3200" dirty="0">
                <a:solidFill>
                  <a:schemeClr val="tx1"/>
                </a:solidFill>
                <a:latin typeface="Calibri" charset="0"/>
                <a:ea typeface="ＭＳ Ｐゴシック" charset="-128"/>
                <a:sym typeface="Calibri" charset="0"/>
              </a:rPr>
              <a:t>Activating students as instructional resources for one another.</a:t>
            </a:r>
          </a:p>
          <a:p>
            <a:pPr algn="l" eaLnBrk="1" hangingPunct="1"/>
            <a:endParaRPr lang="en-US" altLang="en-US" sz="3200" dirty="0">
              <a:solidFill>
                <a:schemeClr val="tx1"/>
              </a:solidFill>
              <a:latin typeface="Calibri" charset="0"/>
              <a:ea typeface="ＭＳ Ｐゴシック" charset="-128"/>
              <a:sym typeface="Calibri" charset="0"/>
            </a:endParaRPr>
          </a:p>
          <a:p>
            <a:pPr algn="l" eaLnBrk="1" hangingPunct="1"/>
            <a:r>
              <a:rPr lang="en-US" altLang="en-US" sz="3200" dirty="0">
                <a:solidFill>
                  <a:schemeClr val="tx1"/>
                </a:solidFill>
                <a:latin typeface="Calibri" charset="0"/>
                <a:ea typeface="ＭＳ Ｐゴシック" charset="-128"/>
                <a:sym typeface="Calibri" charset="0"/>
              </a:rPr>
              <a:t>Activating students as owners of their own learning.</a:t>
            </a:r>
          </a:p>
        </p:txBody>
      </p:sp>
      <p:sp>
        <p:nvSpPr>
          <p:cNvPr id="65539" name="AutoShape 3"/>
          <p:cNvSpPr>
            <a:spLocks/>
          </p:cNvSpPr>
          <p:nvPr/>
        </p:nvSpPr>
        <p:spPr bwMode="auto">
          <a:xfrm>
            <a:off x="7175500" y="1181100"/>
            <a:ext cx="5740400" cy="1778000"/>
          </a:xfrm>
          <a:prstGeom prst="roundRect">
            <a:avLst>
              <a:gd name="adj" fmla="val 10713"/>
            </a:avLst>
          </a:prstGeom>
          <a:noFill/>
          <a:ln w="38100">
            <a:solidFill>
              <a:srgbClr val="00B05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lvl1pPr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eaLnBrk="1" hangingPunct="1"/>
            <a:endParaRPr lang="en-US" altLang="en-US"/>
          </a:p>
        </p:txBody>
      </p:sp>
      <p:sp>
        <p:nvSpPr>
          <p:cNvPr id="65540" name="AutoShape 4"/>
          <p:cNvSpPr>
            <a:spLocks/>
          </p:cNvSpPr>
          <p:nvPr/>
        </p:nvSpPr>
        <p:spPr bwMode="auto">
          <a:xfrm>
            <a:off x="7150100" y="3251200"/>
            <a:ext cx="5778500" cy="1333500"/>
          </a:xfrm>
          <a:prstGeom prst="roundRect">
            <a:avLst>
              <a:gd name="adj" fmla="val 14282"/>
            </a:avLst>
          </a:prstGeom>
          <a:noFill/>
          <a:ln w="38100">
            <a:solidFill>
              <a:srgbClr val="00B0F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lvl1pPr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eaLnBrk="1" hangingPunct="1"/>
            <a:endParaRPr lang="en-US" altLang="en-US"/>
          </a:p>
        </p:txBody>
      </p:sp>
      <p:sp>
        <p:nvSpPr>
          <p:cNvPr id="65541" name="AutoShape 5"/>
          <p:cNvSpPr>
            <a:spLocks/>
          </p:cNvSpPr>
          <p:nvPr/>
        </p:nvSpPr>
        <p:spPr bwMode="auto">
          <a:xfrm>
            <a:off x="7150100" y="4749800"/>
            <a:ext cx="5778500" cy="1206500"/>
          </a:xfrm>
          <a:prstGeom prst="roundRect">
            <a:avLst>
              <a:gd name="adj" fmla="val 15787"/>
            </a:avLst>
          </a:prstGeom>
          <a:noFill/>
          <a:ln w="38100">
            <a:solidFill>
              <a:srgbClr val="7030A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lvl1pPr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eaLnBrk="1" hangingPunct="1"/>
            <a:endParaRPr lang="en-US"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553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65540"/>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655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9" grpId="0" animBg="1"/>
      <p:bldP spid="65540" grpId="0" animBg="1"/>
      <p:bldP spid="65541"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681" name="Rectangle 1"/>
          <p:cNvSpPr>
            <a:spLocks noGrp="1" noChangeArrowheads="1"/>
          </p:cNvSpPr>
          <p:nvPr>
            <p:ph type="body" idx="1"/>
          </p:nvPr>
        </p:nvSpPr>
        <p:spPr/>
        <p:txBody>
          <a:bodyPr/>
          <a:lstStyle/>
          <a:p>
            <a:pPr marL="0" indent="0" eaLnBrk="1" hangingPunct="1">
              <a:spcBef>
                <a:spcPct val="0"/>
              </a:spcBef>
              <a:buFont typeface="Arial" charset="0"/>
              <a:buNone/>
              <a:defRPr/>
            </a:pPr>
            <a:endParaRPr lang="en-US" smtClean="0"/>
          </a:p>
          <a:p>
            <a:pPr marL="0" indent="0" eaLnBrk="1" hangingPunct="1">
              <a:buFont typeface="Arial" charset="0"/>
              <a:buNone/>
              <a:defRPr/>
            </a:pPr>
            <a:endParaRPr lang="en-US" smtClean="0"/>
          </a:p>
        </p:txBody>
      </p:sp>
      <p:pic>
        <p:nvPicPr>
          <p:cNvPr id="2" name="Picture 1"/>
          <p:cNvPicPr>
            <a:picLocks noChangeAspect="1"/>
          </p:cNvPicPr>
          <p:nvPr/>
        </p:nvPicPr>
        <p:blipFill>
          <a:blip r:embed="rId3"/>
          <a:stretch>
            <a:fillRect/>
          </a:stretch>
        </p:blipFill>
        <p:spPr>
          <a:xfrm>
            <a:off x="-29464" y="0"/>
            <a:ext cx="13313664" cy="9985248"/>
          </a:xfrm>
          <a:prstGeom prst="rect">
            <a:avLst/>
          </a:prstGeom>
        </p:spPr>
      </p:pic>
      <p:sp>
        <p:nvSpPr>
          <p:cNvPr id="71683" name="Rectangle 3"/>
          <p:cNvSpPr>
            <a:spLocks/>
          </p:cNvSpPr>
          <p:nvPr/>
        </p:nvSpPr>
        <p:spPr bwMode="auto">
          <a:xfrm>
            <a:off x="508000" y="6013450"/>
            <a:ext cx="118491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lvl1pPr marL="39688"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eaLnBrk="1" hangingPunct="1"/>
            <a:r>
              <a:rPr lang="en-US" altLang="en-US" sz="5400" b="1" dirty="0">
                <a:solidFill>
                  <a:schemeClr val="tx1"/>
                </a:solidFill>
                <a:latin typeface="Calibri" charset="0"/>
                <a:ea typeface="ＭＳ Ｐゴシック" charset="-128"/>
                <a:sym typeface="Calibri" charset="0"/>
              </a:rPr>
              <a:t>Individually fill out your reflection sheet and prepare to share with your elbow partner</a:t>
            </a:r>
          </a:p>
        </p:txBody>
      </p:sp>
      <p:sp>
        <p:nvSpPr>
          <p:cNvPr id="3" name="TextBox 2"/>
          <p:cNvSpPr txBox="1"/>
          <p:nvPr/>
        </p:nvSpPr>
        <p:spPr>
          <a:xfrm>
            <a:off x="1571242" y="9107269"/>
            <a:ext cx="9862315" cy="646331"/>
          </a:xfrm>
          <a:prstGeom prst="rect">
            <a:avLst/>
          </a:prstGeom>
          <a:noFill/>
        </p:spPr>
        <p:txBody>
          <a:bodyPr wrap="none" rtlCol="0">
            <a:spAutoFit/>
          </a:bodyPr>
          <a:lstStyle/>
          <a:p>
            <a:pPr eaLnBrk="1" hangingPunct="1">
              <a:defRPr/>
            </a:pPr>
            <a:r>
              <a:rPr lang="en-US" sz="1200" dirty="0">
                <a:solidFill>
                  <a:schemeClr val="tx1"/>
                </a:solidFill>
                <a:latin typeface="+mn-lt"/>
                <a:ea typeface="ＭＳ Ｐゴシック" charset="0"/>
              </a:rPr>
              <a:t>Time to Reflect/ Sculpture by Simon Gudgeon in the North Lake of the </a:t>
            </a:r>
            <a:r>
              <a:rPr lang="en-US" sz="1200" dirty="0" err="1">
                <a:solidFill>
                  <a:schemeClr val="tx1"/>
                </a:solidFill>
                <a:latin typeface="+mn-lt"/>
                <a:ea typeface="ＭＳ Ｐゴシック" charset="0"/>
              </a:rPr>
              <a:t>Pallington</a:t>
            </a:r>
            <a:r>
              <a:rPr lang="en-US" sz="1200" dirty="0">
                <a:solidFill>
                  <a:schemeClr val="tx1"/>
                </a:solidFill>
                <a:latin typeface="+mn-lt"/>
                <a:ea typeface="ＭＳ Ｐゴシック" charset="0"/>
              </a:rPr>
              <a:t> Lakes/ Oliver Dixon http://</a:t>
            </a:r>
            <a:r>
              <a:rPr lang="en-US" sz="1200" dirty="0" err="1">
                <a:solidFill>
                  <a:schemeClr val="tx1"/>
                </a:solidFill>
                <a:latin typeface="+mn-lt"/>
                <a:ea typeface="ＭＳ Ｐゴシック" charset="0"/>
              </a:rPr>
              <a:t>www.lunemillenniumbridge.info</a:t>
            </a:r>
            <a:r>
              <a:rPr lang="en-US" sz="1200" dirty="0">
                <a:solidFill>
                  <a:schemeClr val="tx1"/>
                </a:solidFill>
                <a:latin typeface="+mn-lt"/>
                <a:ea typeface="ＭＳ Ｐゴシック" charset="0"/>
              </a:rPr>
              <a:t>/ June 24, 2014</a:t>
            </a:r>
          </a:p>
          <a:p>
            <a:pPr eaLnBrk="1" hangingPunct="1">
              <a:defRPr/>
            </a:pPr>
            <a:r>
              <a:rPr lang="en-US" sz="1200" dirty="0">
                <a:solidFill>
                  <a:schemeClr val="tx1"/>
                </a:solidFill>
                <a:latin typeface="+mn-lt"/>
                <a:ea typeface="ＭＳ Ｐゴシック" charset="0"/>
                <a:sym typeface="Helvetica" charset="0"/>
              </a:rPr>
              <a:t>Photo URL http://s0.geograph.org.uk/</a:t>
            </a:r>
            <a:r>
              <a:rPr lang="en-US" sz="1200" dirty="0" err="1">
                <a:solidFill>
                  <a:schemeClr val="tx1"/>
                </a:solidFill>
                <a:latin typeface="+mn-lt"/>
                <a:ea typeface="ＭＳ Ｐゴシック" charset="0"/>
                <a:sym typeface="Helvetica" charset="0"/>
              </a:rPr>
              <a:t>geophotos</a:t>
            </a:r>
            <a:r>
              <a:rPr lang="en-US" sz="1200" dirty="0">
                <a:solidFill>
                  <a:schemeClr val="tx1"/>
                </a:solidFill>
                <a:latin typeface="+mn-lt"/>
                <a:ea typeface="ＭＳ Ｐゴシック" charset="0"/>
                <a:sym typeface="Helvetica" charset="0"/>
              </a:rPr>
              <a:t>/04/04/31/4043142_32192c08.jpg</a:t>
            </a:r>
            <a:endParaRPr lang="en-US" sz="1200" dirty="0">
              <a:latin typeface="+mn-lt"/>
              <a:cs typeface="Helvetica" charset="0"/>
              <a:sym typeface="Helvetica" charset="0"/>
            </a:endParaRPr>
          </a:p>
          <a:p>
            <a:endParaRPr lang="en-US" sz="1200" dirty="0">
              <a:latin typeface="+mn-lt"/>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5" name="Rectangle 3"/>
          <p:cNvSpPr>
            <a:spLocks/>
          </p:cNvSpPr>
          <p:nvPr/>
        </p:nvSpPr>
        <p:spPr bwMode="auto">
          <a:xfrm>
            <a:off x="7493000" y="1155954"/>
            <a:ext cx="5029200" cy="7213092"/>
          </a:xfrm>
          <a:prstGeom prst="rect">
            <a:avLst/>
          </a:prstGeom>
          <a:solidFill>
            <a:schemeClr val="bg1"/>
          </a:solidFill>
          <a:ln w="25400">
            <a:solidFill>
              <a:schemeClr val="tx1"/>
            </a:solidFill>
            <a:miter lim="800000"/>
            <a:headEnd/>
            <a:tailEnd/>
          </a:ln>
        </p:spPr>
        <p:txBody>
          <a:bodyPr lIns="0" tIns="0" rIns="0" bIns="0" anchor="ctr"/>
          <a:lstStyle>
            <a:lvl1pPr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eaLnBrk="1" hangingPunct="1"/>
            <a:r>
              <a:rPr lang="en-US" altLang="en-US" sz="4400" dirty="0" smtClean="0">
                <a:solidFill>
                  <a:schemeClr val="tx1"/>
                </a:solidFill>
                <a:latin typeface="Calibri Bold" charset="0"/>
                <a:ea typeface="ＭＳ Ｐゴシック" charset="-128"/>
                <a:sym typeface="Calibri Bold" charset="0"/>
              </a:rPr>
              <a:t>Discuss strengths and areas to target for improvement in your classroom with your table group.</a:t>
            </a:r>
          </a:p>
          <a:p>
            <a:pPr eaLnBrk="1" hangingPunct="1"/>
            <a:r>
              <a:rPr lang="en-US" altLang="en-US" sz="4400" dirty="0" smtClean="0">
                <a:solidFill>
                  <a:schemeClr val="tx1"/>
                </a:solidFill>
                <a:latin typeface="Calibri Bold" charset="0"/>
                <a:ea typeface="ＭＳ Ｐゴシック" charset="-128"/>
                <a:sym typeface="Calibri Bold" charset="0"/>
              </a:rPr>
              <a:t> </a:t>
            </a:r>
            <a:r>
              <a:rPr lang="en-US" altLang="en-US" sz="4400" dirty="0">
                <a:solidFill>
                  <a:schemeClr val="tx1"/>
                </a:solidFill>
                <a:latin typeface="Calibri Bold" charset="0"/>
                <a:ea typeface="ＭＳ Ｐゴシック" charset="-128"/>
                <a:sym typeface="Calibri Bold" charset="0"/>
              </a:rPr>
              <a:t>Prepare to share successes </a:t>
            </a:r>
            <a:r>
              <a:rPr lang="en-US" altLang="en-US" sz="4400" dirty="0" smtClean="0">
                <a:solidFill>
                  <a:schemeClr val="tx1"/>
                </a:solidFill>
                <a:latin typeface="Calibri Bold" charset="0"/>
                <a:ea typeface="ＭＳ Ｐゴシック" charset="-128"/>
                <a:sym typeface="Calibri Bold" charset="0"/>
              </a:rPr>
              <a:t>and challenges with </a:t>
            </a:r>
            <a:r>
              <a:rPr lang="en-US" altLang="en-US" sz="4400" dirty="0">
                <a:solidFill>
                  <a:schemeClr val="tx1"/>
                </a:solidFill>
                <a:latin typeface="Calibri Bold" charset="0"/>
                <a:ea typeface="ＭＳ Ｐゴシック" charset="-128"/>
                <a:sym typeface="Calibri Bold" charset="0"/>
              </a:rPr>
              <a:t>the whole group.</a:t>
            </a:r>
          </a:p>
        </p:txBody>
      </p:sp>
      <p:pic>
        <p:nvPicPr>
          <p:cNvPr id="3" name="Picture 2"/>
          <p:cNvPicPr>
            <a:picLocks noChangeAspect="1"/>
          </p:cNvPicPr>
          <p:nvPr/>
        </p:nvPicPr>
        <p:blipFill>
          <a:blip r:embed="rId3"/>
          <a:stretch>
            <a:fillRect/>
          </a:stretch>
        </p:blipFill>
        <p:spPr>
          <a:xfrm>
            <a:off x="711200" y="1155954"/>
            <a:ext cx="6182650" cy="7213092"/>
          </a:xfrm>
          <a:prstGeom prst="rect">
            <a:avLst/>
          </a:prstGeom>
        </p:spPr>
      </p:pic>
      <p:sp>
        <p:nvSpPr>
          <p:cNvPr id="4" name="TextBox 3"/>
          <p:cNvSpPr txBox="1"/>
          <p:nvPr/>
        </p:nvSpPr>
        <p:spPr>
          <a:xfrm>
            <a:off x="2844519" y="8991600"/>
            <a:ext cx="7772962" cy="461665"/>
          </a:xfrm>
          <a:prstGeom prst="rect">
            <a:avLst/>
          </a:prstGeom>
          <a:noFill/>
        </p:spPr>
        <p:txBody>
          <a:bodyPr wrap="none" rtlCol="0">
            <a:spAutoFit/>
          </a:bodyPr>
          <a:lstStyle/>
          <a:p>
            <a:pPr eaLnBrk="1" hangingPunct="1">
              <a:defRPr/>
            </a:pPr>
            <a:r>
              <a:rPr lang="en-US" sz="1200" dirty="0">
                <a:latin typeface="+mn-lt"/>
                <a:cs typeface="Helvetica" charset="0"/>
                <a:sym typeface="Helvetica" charset="0"/>
              </a:rPr>
              <a:t>Keep Calm and Focus on Teaching and Learning/ Mat Pullen </a:t>
            </a:r>
            <a:r>
              <a:rPr lang="en-US" sz="1200" dirty="0" err="1">
                <a:latin typeface="+mn-lt"/>
                <a:cs typeface="Helvetica" charset="0"/>
                <a:sym typeface="Helvetica" charset="0"/>
              </a:rPr>
              <a:t>matpullen.com</a:t>
            </a:r>
            <a:endParaRPr lang="en-US" sz="1200" dirty="0">
              <a:latin typeface="+mn-lt"/>
              <a:cs typeface="Helvetica" charset="0"/>
              <a:sym typeface="Helvetica" charset="0"/>
            </a:endParaRPr>
          </a:p>
          <a:p>
            <a:pPr eaLnBrk="1" hangingPunct="1">
              <a:defRPr/>
            </a:pPr>
            <a:r>
              <a:rPr lang="en-US" sz="1200" dirty="0">
                <a:latin typeface="+mn-lt"/>
                <a:cs typeface="Helvetica" charset="0"/>
                <a:sym typeface="Helvetica" charset="0"/>
              </a:rPr>
              <a:t>Photo URL http://</a:t>
            </a:r>
            <a:r>
              <a:rPr lang="en-US" sz="1200" dirty="0" err="1" smtClean="0">
                <a:latin typeface="+mn-lt"/>
                <a:cs typeface="Helvetica" charset="0"/>
                <a:sym typeface="Helvetica" charset="0"/>
              </a:rPr>
              <a:t>www.matpullen.com</a:t>
            </a:r>
            <a:r>
              <a:rPr lang="en-US" sz="1200" dirty="0" smtClean="0">
                <a:latin typeface="+mn-lt"/>
                <a:cs typeface="Helvetica" charset="0"/>
                <a:sym typeface="Helvetica" charset="0"/>
              </a:rPr>
              <a:t>/</a:t>
            </a:r>
            <a:r>
              <a:rPr lang="en-US" sz="1200" dirty="0" err="1" smtClean="0">
                <a:latin typeface="+mn-lt"/>
                <a:cs typeface="Helvetica" charset="0"/>
                <a:sym typeface="Helvetica" charset="0"/>
              </a:rPr>
              <a:t>wp</a:t>
            </a:r>
            <a:r>
              <a:rPr lang="en-US" sz="1200" dirty="0" smtClean="0">
                <a:latin typeface="+mn-lt"/>
                <a:cs typeface="Helvetica" charset="0"/>
                <a:sym typeface="Helvetica" charset="0"/>
              </a:rPr>
              <a:t>-content/uploads/2015/01/keep-calm-and-focus-on-teaching-and-</a:t>
            </a:r>
            <a:r>
              <a:rPr lang="en-US" sz="1200" dirty="0" err="1" smtClean="0">
                <a:latin typeface="+mn-lt"/>
                <a:cs typeface="Helvetica" charset="0"/>
                <a:sym typeface="Helvetica" charset="0"/>
              </a:rPr>
              <a:t>learning.png</a:t>
            </a:r>
            <a:endParaRPr lang="en-US" sz="1200" dirty="0">
              <a:latin typeface="+mn-lt"/>
              <a:cs typeface="Helvetica" charset="0"/>
              <a:sym typeface="Helvetica" charset="0"/>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a:xfrm>
            <a:off x="7874000" y="1666875"/>
            <a:ext cx="4737100" cy="2667000"/>
          </a:xfrm>
        </p:spPr>
        <p:txBody>
          <a:bodyPr anchor="t"/>
          <a:lstStyle/>
          <a:p>
            <a:pPr eaLnBrk="1" hangingPunct="1">
              <a:defRPr/>
            </a:pPr>
            <a:r>
              <a:rPr lang="en-US" sz="4800" smtClean="0"/>
              <a:t>Regroup in </a:t>
            </a:r>
            <a:br>
              <a:rPr lang="en-US" sz="4800" smtClean="0"/>
            </a:br>
            <a:r>
              <a:rPr lang="en-US" sz="4800" smtClean="0"/>
              <a:t>K-2 and 3-8 groups</a:t>
            </a:r>
          </a:p>
        </p:txBody>
      </p:sp>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16000" y="290512"/>
            <a:ext cx="5118181" cy="8086725"/>
          </a:xfrm>
          <a:prstGeom prst="rect">
            <a:avLst/>
          </a:prstGeom>
        </p:spPr>
      </p:pic>
      <p:sp>
        <p:nvSpPr>
          <p:cNvPr id="3" name="TextBox 2"/>
          <p:cNvSpPr txBox="1"/>
          <p:nvPr/>
        </p:nvSpPr>
        <p:spPr>
          <a:xfrm>
            <a:off x="2159000" y="8686800"/>
            <a:ext cx="9949840" cy="461665"/>
          </a:xfrm>
          <a:prstGeom prst="rect">
            <a:avLst/>
          </a:prstGeom>
          <a:noFill/>
        </p:spPr>
        <p:txBody>
          <a:bodyPr wrap="none" rtlCol="0">
            <a:spAutoFit/>
          </a:bodyPr>
          <a:lstStyle/>
          <a:p>
            <a:pPr marL="0" indent="0" eaLnBrk="1" hangingPunct="1">
              <a:spcBef>
                <a:spcPts val="0"/>
              </a:spcBef>
              <a:buClr>
                <a:srgbClr val="000000"/>
              </a:buClr>
              <a:buFont typeface="Arial" charset="0"/>
              <a:buNone/>
              <a:defRPr/>
            </a:pPr>
            <a:r>
              <a:rPr lang="en-US" sz="1200" dirty="0">
                <a:latin typeface="Calibri" charset="0"/>
                <a:cs typeface="Calibri" charset="0"/>
                <a:sym typeface="Calibri" charset="0"/>
              </a:rPr>
              <a:t>An example problem/ </a:t>
            </a:r>
            <a:r>
              <a:rPr lang="en-US" sz="1200" dirty="0" err="1">
                <a:latin typeface="Calibri" charset="0"/>
                <a:cs typeface="Calibri" charset="0"/>
                <a:sym typeface="Calibri" charset="0"/>
              </a:rPr>
              <a:t>Cflm</a:t>
            </a:r>
            <a:r>
              <a:rPr lang="en-US" sz="1200" dirty="0">
                <a:latin typeface="Calibri" charset="0"/>
                <a:cs typeface="Calibri" charset="0"/>
                <a:sym typeface="Calibri" charset="0"/>
              </a:rPr>
              <a:t> https://</a:t>
            </a:r>
            <a:r>
              <a:rPr lang="en-US" sz="1200" dirty="0" err="1">
                <a:latin typeface="Calibri" charset="0"/>
                <a:cs typeface="Calibri" charset="0"/>
                <a:sym typeface="Calibri" charset="0"/>
              </a:rPr>
              <a:t>commons.wikimedia.org</a:t>
            </a:r>
            <a:r>
              <a:rPr lang="en-US" sz="1200" dirty="0">
                <a:latin typeface="Calibri" charset="0"/>
                <a:cs typeface="Calibri" charset="0"/>
                <a:sym typeface="Calibri" charset="0"/>
              </a:rPr>
              <a:t>/wiki/User:Cflm001/ August 27, 2009</a:t>
            </a:r>
          </a:p>
          <a:p>
            <a:pPr marL="0" indent="0" eaLnBrk="1" hangingPunct="1">
              <a:spcBef>
                <a:spcPts val="0"/>
              </a:spcBef>
              <a:buClr>
                <a:srgbClr val="000000"/>
              </a:buClr>
              <a:buFont typeface="Arial" charset="0"/>
              <a:buNone/>
              <a:defRPr/>
            </a:pPr>
            <a:r>
              <a:rPr lang="en-US" sz="1200" dirty="0">
                <a:latin typeface="Calibri" charset="0"/>
                <a:cs typeface="Calibri" charset="0"/>
                <a:sym typeface="Calibri" charset="0"/>
              </a:rPr>
              <a:t>Photo URL https://</a:t>
            </a:r>
            <a:r>
              <a:rPr lang="en-US" sz="1200" dirty="0" err="1" smtClean="0">
                <a:latin typeface="Calibri" charset="0"/>
                <a:cs typeface="Calibri" charset="0"/>
                <a:sym typeface="Calibri" charset="0"/>
              </a:rPr>
              <a:t>upload.wikimedia.org</a:t>
            </a:r>
            <a:r>
              <a:rPr lang="en-US" sz="1200" dirty="0" smtClean="0">
                <a:latin typeface="Calibri" charset="0"/>
                <a:cs typeface="Calibri" charset="0"/>
                <a:sym typeface="Calibri" charset="0"/>
              </a:rPr>
              <a:t>/</a:t>
            </a:r>
            <a:r>
              <a:rPr lang="en-US" sz="1200" dirty="0" err="1" smtClean="0">
                <a:latin typeface="Calibri" charset="0"/>
                <a:cs typeface="Calibri" charset="0"/>
                <a:sym typeface="Calibri" charset="0"/>
              </a:rPr>
              <a:t>wikipedia</a:t>
            </a:r>
            <a:r>
              <a:rPr lang="en-US" sz="1200" dirty="0" smtClean="0">
                <a:latin typeface="Calibri" charset="0"/>
                <a:cs typeface="Calibri" charset="0"/>
                <a:sym typeface="Calibri" charset="0"/>
              </a:rPr>
              <a:t>/commons/thumb/e/e6/</a:t>
            </a:r>
            <a:r>
              <a:rPr lang="en-US" sz="1200" dirty="0" err="1" smtClean="0">
                <a:latin typeface="Calibri" charset="0"/>
                <a:cs typeface="Calibri" charset="0"/>
                <a:sym typeface="Calibri" charset="0"/>
              </a:rPr>
              <a:t>Vertical_subtraction_example.svg</a:t>
            </a:r>
            <a:r>
              <a:rPr lang="en-US" sz="1200" dirty="0" smtClean="0">
                <a:latin typeface="Calibri" charset="0"/>
                <a:cs typeface="Calibri" charset="0"/>
                <a:sym typeface="Calibri" charset="0"/>
              </a:rPr>
              <a:t>/2000px-Vertical_subtraction_example.svg.png</a:t>
            </a:r>
            <a:endParaRPr lang="en-US" sz="1200" dirty="0">
              <a:latin typeface="Calibri" charset="0"/>
              <a:cs typeface="Calibri" charset="0"/>
              <a:sym typeface="Calibri" charset="0"/>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ext Box 2"/>
          <p:cNvSpPr txBox="1">
            <a:spLocks noChangeArrowheads="1"/>
          </p:cNvSpPr>
          <p:nvPr/>
        </p:nvSpPr>
        <p:spPr bwMode="auto">
          <a:xfrm>
            <a:off x="12045950" y="9223375"/>
            <a:ext cx="319088" cy="3429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lvl1pPr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eaLnBrk="1" hangingPunct="1"/>
            <a:fld id="{E4D60021-9553-BA42-B78F-B415877285CC}" type="slidenum">
              <a:rPr lang="en-US" altLang="en-US" sz="1600">
                <a:solidFill>
                  <a:srgbClr val="878787"/>
                </a:solidFill>
                <a:latin typeface="Calibri" charset="0"/>
                <a:ea typeface="ＭＳ Ｐゴシック" charset="-128"/>
                <a:sym typeface="Calibri" charset="0"/>
              </a:rPr>
              <a:pPr eaLnBrk="1" hangingPunct="1"/>
              <a:t>17</a:t>
            </a:fld>
            <a:endParaRPr lang="en-US" altLang="en-US" sz="1600">
              <a:solidFill>
                <a:srgbClr val="878787"/>
              </a:solidFill>
              <a:latin typeface="Calibri" charset="0"/>
              <a:ea typeface="ＭＳ Ｐゴシック" charset="-128"/>
              <a:sym typeface="Calibri" charset="0"/>
            </a:endParaRPr>
          </a:p>
        </p:txBody>
      </p:sp>
      <p:sp>
        <p:nvSpPr>
          <p:cNvPr id="75779" name="Rectangle 3"/>
          <p:cNvSpPr>
            <a:spLocks/>
          </p:cNvSpPr>
          <p:nvPr/>
        </p:nvSpPr>
        <p:spPr bwMode="auto">
          <a:xfrm>
            <a:off x="7721600" y="1752600"/>
            <a:ext cx="3976688"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lvl1pPr marL="39688"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algn="l" eaLnBrk="1" hangingPunct="1"/>
            <a:r>
              <a:rPr lang="en-US" altLang="en-US" sz="4800" dirty="0">
                <a:solidFill>
                  <a:schemeClr val="tx1"/>
                </a:solidFill>
                <a:latin typeface="Calibri" charset="0"/>
                <a:ea typeface="ＭＳ Ｐゴシック" charset="-128"/>
                <a:sym typeface="Calibri" charset="0"/>
              </a:rPr>
              <a:t>Increase understanding of the benefit of looking at student work as a collaborative group.</a:t>
            </a:r>
          </a:p>
        </p:txBody>
      </p:sp>
      <p:pic>
        <p:nvPicPr>
          <p:cNvPr id="2" name="Picture 1"/>
          <p:cNvPicPr>
            <a:picLocks noChangeAspect="1"/>
          </p:cNvPicPr>
          <p:nvPr/>
        </p:nvPicPr>
        <p:blipFill>
          <a:blip r:embed="rId3"/>
          <a:stretch>
            <a:fillRect/>
          </a:stretch>
        </p:blipFill>
        <p:spPr>
          <a:xfrm>
            <a:off x="254000" y="879475"/>
            <a:ext cx="7842250" cy="8686800"/>
          </a:xfrm>
          <a:prstGeom prst="rect">
            <a:avLst/>
          </a:prstGeom>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22" name="Rectangle 2"/>
          <p:cNvSpPr>
            <a:spLocks noGrp="1" noChangeArrowheads="1"/>
          </p:cNvSpPr>
          <p:nvPr>
            <p:ph type="body" idx="1"/>
          </p:nvPr>
        </p:nvSpPr>
        <p:spPr>
          <a:xfrm>
            <a:off x="7264400" y="990600"/>
            <a:ext cx="5334000" cy="5334000"/>
          </a:xfrm>
        </p:spPr>
        <p:txBody>
          <a:bodyPr/>
          <a:lstStyle/>
          <a:p>
            <a:pPr eaLnBrk="1" hangingPunct="1">
              <a:buClrTx/>
              <a:defRPr/>
            </a:pPr>
            <a:r>
              <a:rPr lang="en-US" sz="4800" dirty="0" smtClean="0">
                <a:latin typeface="Calibri Bold" charset="0"/>
                <a:cs typeface="Calibri Bold" charset="0"/>
                <a:sym typeface="Calibri Bold" charset="0"/>
              </a:rPr>
              <a:t>Why would it be useful to look at student work with a colleague?</a:t>
            </a:r>
            <a:endParaRPr lang="en-US" sz="4800" dirty="0" smtClean="0">
              <a:latin typeface="Calibri Bold" charset="0"/>
              <a:ea typeface="Heiti SC Medium" charset="0"/>
              <a:cs typeface="Heiti SC Medium" charset="0"/>
              <a:sym typeface="Calibri Bold" charset="0"/>
            </a:endParaRPr>
          </a:p>
          <a:p>
            <a:pPr eaLnBrk="1" hangingPunct="1">
              <a:buClrTx/>
              <a:defRPr/>
            </a:pPr>
            <a:r>
              <a:rPr lang="en-US" sz="4800" dirty="0" smtClean="0">
                <a:latin typeface="Calibri Bold" charset="0"/>
                <a:cs typeface="Calibri Bold" charset="0"/>
                <a:sym typeface="Calibri Bold" charset="0"/>
              </a:rPr>
              <a:t>What could you gain?</a:t>
            </a:r>
            <a:endParaRPr lang="en-US" sz="4800" dirty="0" smtClean="0">
              <a:latin typeface="Calibri Bold" charset="0"/>
              <a:ea typeface="Heiti SC Medium" charset="0"/>
              <a:cs typeface="Heiti SC Medium" charset="0"/>
              <a:sym typeface="Calibri Bold" charset="0"/>
            </a:endParaRPr>
          </a:p>
        </p:txBody>
      </p:sp>
      <p:pic>
        <p:nvPicPr>
          <p:cNvPr id="3" name="Picture 2"/>
          <p:cNvPicPr>
            <a:picLocks noChangeAspect="1"/>
          </p:cNvPicPr>
          <p:nvPr/>
        </p:nvPicPr>
        <p:blipFill>
          <a:blip r:embed="rId3"/>
          <a:stretch>
            <a:fillRect/>
          </a:stretch>
        </p:blipFill>
        <p:spPr>
          <a:xfrm>
            <a:off x="482600" y="990600"/>
            <a:ext cx="6248400" cy="7645806"/>
          </a:xfrm>
          <a:prstGeom prst="rect">
            <a:avLst/>
          </a:prstGeom>
        </p:spPr>
      </p:pic>
      <p:sp>
        <p:nvSpPr>
          <p:cNvPr id="7" name="TextBox 6"/>
          <p:cNvSpPr txBox="1"/>
          <p:nvPr/>
        </p:nvSpPr>
        <p:spPr>
          <a:xfrm>
            <a:off x="2970643" y="9118765"/>
            <a:ext cx="7520712" cy="461665"/>
          </a:xfrm>
          <a:prstGeom prst="rect">
            <a:avLst/>
          </a:prstGeom>
          <a:noFill/>
        </p:spPr>
        <p:txBody>
          <a:bodyPr wrap="none" rtlCol="0">
            <a:spAutoFit/>
          </a:bodyPr>
          <a:lstStyle/>
          <a:p>
            <a:pPr marL="0" indent="0" eaLnBrk="1" hangingPunct="1">
              <a:spcBef>
                <a:spcPts val="0"/>
              </a:spcBef>
              <a:buClr>
                <a:srgbClr val="000000"/>
              </a:buClr>
              <a:buFont typeface="Arial" charset="0"/>
              <a:buNone/>
              <a:defRPr/>
            </a:pPr>
            <a:r>
              <a:rPr lang="en-US" sz="1200" dirty="0">
                <a:latin typeface="Calibri" charset="0"/>
                <a:cs typeface="Calibri" charset="0"/>
                <a:sym typeface="Calibri" charset="0"/>
              </a:rPr>
              <a:t>Asking Why/ Joel </a:t>
            </a:r>
            <a:r>
              <a:rPr lang="en-US" sz="1200" dirty="0" err="1">
                <a:latin typeface="Calibri" charset="0"/>
                <a:cs typeface="Calibri" charset="0"/>
                <a:sym typeface="Calibri" charset="0"/>
              </a:rPr>
              <a:t>Mayward</a:t>
            </a:r>
            <a:r>
              <a:rPr lang="en-US" sz="1200" dirty="0">
                <a:latin typeface="Calibri" charset="0"/>
                <a:cs typeface="Calibri" charset="0"/>
                <a:sym typeface="Calibri" charset="0"/>
              </a:rPr>
              <a:t> </a:t>
            </a:r>
            <a:r>
              <a:rPr lang="en-US" sz="1200" dirty="0" err="1">
                <a:latin typeface="Calibri" charset="0"/>
                <a:cs typeface="Calibri" charset="0"/>
                <a:sym typeface="Calibri" charset="0"/>
              </a:rPr>
              <a:t>joelmayward.com</a:t>
            </a:r>
            <a:endParaRPr lang="en-US" sz="1200" dirty="0">
              <a:latin typeface="Calibri" charset="0"/>
              <a:cs typeface="Calibri" charset="0"/>
              <a:sym typeface="Calibri" charset="0"/>
            </a:endParaRPr>
          </a:p>
          <a:p>
            <a:pPr marL="0" indent="0" eaLnBrk="1" hangingPunct="1">
              <a:spcBef>
                <a:spcPts val="0"/>
              </a:spcBef>
              <a:buClr>
                <a:srgbClr val="000000"/>
              </a:buClr>
              <a:buFont typeface="Arial" charset="0"/>
              <a:buNone/>
              <a:defRPr/>
            </a:pPr>
            <a:r>
              <a:rPr lang="en-US" sz="1200" dirty="0">
                <a:latin typeface="Calibri" charset="0"/>
                <a:cs typeface="Calibri" charset="0"/>
                <a:sym typeface="Calibri" charset="0"/>
              </a:rPr>
              <a:t>Photo URL http://3.bp.blogspot.com/-</a:t>
            </a:r>
            <a:r>
              <a:rPr lang="en-US" sz="1200" dirty="0" err="1" smtClean="0">
                <a:latin typeface="Calibri" charset="0"/>
                <a:cs typeface="Calibri" charset="0"/>
                <a:sym typeface="Calibri" charset="0"/>
              </a:rPr>
              <a:t>QixkoKgvfbc</a:t>
            </a:r>
            <a:r>
              <a:rPr lang="en-US" sz="1200" dirty="0" smtClean="0">
                <a:latin typeface="Calibri" charset="0"/>
                <a:cs typeface="Calibri" charset="0"/>
                <a:sym typeface="Calibri" charset="0"/>
              </a:rPr>
              <a:t>/T3m8MAibMDI/AAAAAAAACS0/cVCyV7bBLl8/s1600/</a:t>
            </a:r>
            <a:r>
              <a:rPr lang="en-US" sz="1200" dirty="0" err="1" smtClean="0">
                <a:latin typeface="Calibri" charset="0"/>
                <a:cs typeface="Calibri" charset="0"/>
                <a:sym typeface="Calibri" charset="0"/>
              </a:rPr>
              <a:t>why+sign.jpg</a:t>
            </a:r>
            <a:endParaRPr lang="en-US" sz="1200" dirty="0">
              <a:latin typeface="Calibri" charset="0"/>
              <a:cs typeface="Calibri" charset="0"/>
              <a:sym typeface="Calibri" charset="0"/>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1"/>
          <p:cNvSpPr>
            <a:spLocks noGrp="1" noChangeArrowheads="1"/>
          </p:cNvSpPr>
          <p:nvPr>
            <p:ph type="title"/>
          </p:nvPr>
        </p:nvSpPr>
        <p:spPr/>
        <p:txBody>
          <a:bodyPr rIns="166398"/>
          <a:lstStyle/>
          <a:p>
            <a:pPr marL="55563" indent="0" eaLnBrk="1" hangingPunct="1">
              <a:defRPr/>
            </a:pPr>
            <a:endParaRPr lang="en-US" smtClean="0"/>
          </a:p>
        </p:txBody>
      </p:sp>
      <p:sp>
        <p:nvSpPr>
          <p:cNvPr id="88066" name="Rectangle 2"/>
          <p:cNvSpPr>
            <a:spLocks noGrp="1" noChangeArrowheads="1"/>
          </p:cNvSpPr>
          <p:nvPr>
            <p:ph type="body" idx="1"/>
          </p:nvPr>
        </p:nvSpPr>
        <p:spPr/>
        <p:txBody>
          <a:bodyPr rIns="166398"/>
          <a:lstStyle/>
          <a:p>
            <a:pPr eaLnBrk="1" hangingPunct="1">
              <a:defRPr/>
            </a:pPr>
            <a:endParaRPr lang="en-US" smtClean="0"/>
          </a:p>
        </p:txBody>
      </p:sp>
      <p:pic>
        <p:nvPicPr>
          <p:cNvPr id="79875"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217488"/>
            <a:ext cx="7124700" cy="10188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round/>
                <a:headEnd/>
                <a:tailEnd/>
              </a14:hiddenLine>
            </a:ext>
          </a:extLst>
        </p:spPr>
      </p:pic>
      <p:sp>
        <p:nvSpPr>
          <p:cNvPr id="79876" name="Rectangle 4"/>
          <p:cNvSpPr>
            <a:spLocks/>
          </p:cNvSpPr>
          <p:nvPr/>
        </p:nvSpPr>
        <p:spPr bwMode="auto">
          <a:xfrm>
            <a:off x="7924800" y="977900"/>
            <a:ext cx="4737100" cy="721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57799" bIns="0"/>
          <a:lstStyle>
            <a:lvl1pPr marL="57150"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algn="l" eaLnBrk="1" hangingPunct="1"/>
            <a:r>
              <a:rPr lang="en-US" altLang="en-US" sz="4800" dirty="0">
                <a:solidFill>
                  <a:schemeClr val="tx1"/>
                </a:solidFill>
                <a:latin typeface="Calibri" charset="0"/>
                <a:ea typeface="ＭＳ Ｐゴシック" charset="-128"/>
                <a:sym typeface="Calibri" charset="0"/>
              </a:rPr>
              <a:t>The most powerful way of thinking about a teacher</a:t>
            </a:r>
            <a:r>
              <a:rPr lang="ja-JP" altLang="en-US" sz="4800" dirty="0">
                <a:solidFill>
                  <a:schemeClr val="tx1"/>
                </a:solidFill>
                <a:latin typeface="Arial" charset="0"/>
                <a:ea typeface="ＭＳ Ｐゴシック" charset="-128"/>
                <a:sym typeface="Calibri" charset="0"/>
              </a:rPr>
              <a:t>’</a:t>
            </a:r>
            <a:r>
              <a:rPr lang="en-US" altLang="ja-JP" sz="4800" dirty="0">
                <a:solidFill>
                  <a:schemeClr val="tx1"/>
                </a:solidFill>
                <a:latin typeface="Calibri" charset="0"/>
                <a:ea typeface="ＭＳ Ｐゴシック" charset="-128"/>
                <a:sym typeface="Calibri" charset="0"/>
              </a:rPr>
              <a:t>s role is for teachers to see themselves as </a:t>
            </a:r>
            <a:r>
              <a:rPr lang="en-US" altLang="ja-JP" sz="4800" dirty="0">
                <a:solidFill>
                  <a:schemeClr val="tx1"/>
                </a:solidFill>
                <a:latin typeface="Calibri Italic" charset="0"/>
                <a:ea typeface="ＭＳ Ｐゴシック" charset="-128"/>
                <a:sym typeface="Calibri Italic" charset="0"/>
              </a:rPr>
              <a:t>evaluators</a:t>
            </a:r>
            <a:r>
              <a:rPr lang="en-US" altLang="ja-JP" sz="4800" dirty="0">
                <a:solidFill>
                  <a:schemeClr val="tx1"/>
                </a:solidFill>
                <a:latin typeface="Calibri" charset="0"/>
                <a:ea typeface="ＭＳ Ｐゴシック" charset="-128"/>
                <a:sym typeface="Calibri" charset="0"/>
              </a:rPr>
              <a:t> of their effects on students.</a:t>
            </a:r>
          </a:p>
          <a:p>
            <a:pPr algn="r" eaLnBrk="1" hangingPunct="1"/>
            <a:r>
              <a:rPr lang="en-US" altLang="en-US" sz="2400" dirty="0">
                <a:solidFill>
                  <a:schemeClr val="tx1"/>
                </a:solidFill>
                <a:latin typeface="Calibri" charset="0"/>
                <a:ea typeface="ＭＳ Ｐゴシック" charset="-128"/>
                <a:sym typeface="Calibri" charset="0"/>
              </a:rPr>
              <a:t>John Hattie</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62" name="Rectangle 2"/>
          <p:cNvSpPr>
            <a:spLocks noGrp="1" noChangeArrowheads="1"/>
          </p:cNvSpPr>
          <p:nvPr>
            <p:ph type="body" idx="1"/>
          </p:nvPr>
        </p:nvSpPr>
        <p:spPr>
          <a:xfrm>
            <a:off x="939800" y="4114800"/>
            <a:ext cx="11277601" cy="4713650"/>
          </a:xfrm>
        </p:spPr>
        <p:txBody>
          <a:bodyPr lIns="0" tIns="0" rIns="457200" bIns="0"/>
          <a:lstStyle/>
          <a:p>
            <a:pPr marL="0" indent="0" eaLnBrk="1" hangingPunct="1">
              <a:spcBef>
                <a:spcPts val="0"/>
              </a:spcBef>
              <a:buClrTx/>
              <a:tabLst>
                <a:tab pos="114300" algn="l"/>
                <a:tab pos="177800" algn="l"/>
                <a:tab pos="647700" algn="l"/>
                <a:tab pos="914400" algn="l"/>
              </a:tabLst>
            </a:pPr>
            <a:r>
              <a:rPr lang="en-US" altLang="en-US" sz="4400" dirty="0"/>
              <a:t>Improve </a:t>
            </a:r>
            <a:r>
              <a:rPr lang="en-US" altLang="en-US" sz="4400" dirty="0" smtClean="0"/>
              <a:t>teachers’ </a:t>
            </a:r>
            <a:r>
              <a:rPr lang="en-US" altLang="ja-JP" sz="4400" dirty="0" smtClean="0"/>
              <a:t>content </a:t>
            </a:r>
            <a:r>
              <a:rPr lang="en-US" altLang="ja-JP" sz="4400" dirty="0"/>
              <a:t>area knowledge in mathematics and science</a:t>
            </a:r>
          </a:p>
          <a:p>
            <a:pPr marL="0" indent="0" eaLnBrk="1" hangingPunct="1">
              <a:spcBef>
                <a:spcPts val="0"/>
              </a:spcBef>
              <a:buClrTx/>
              <a:tabLst>
                <a:tab pos="114300" algn="l"/>
                <a:tab pos="177800" algn="l"/>
                <a:tab pos="647700" algn="l"/>
                <a:tab pos="914400" algn="l"/>
              </a:tabLst>
            </a:pPr>
            <a:r>
              <a:rPr lang="en-US" altLang="en-US" sz="4400" dirty="0"/>
              <a:t>Increase student achievement in mathematics and science</a:t>
            </a:r>
          </a:p>
          <a:p>
            <a:pPr marL="0" indent="0" eaLnBrk="1" hangingPunct="1">
              <a:spcBef>
                <a:spcPts val="0"/>
              </a:spcBef>
              <a:buClrTx/>
              <a:tabLst>
                <a:tab pos="114300" algn="l"/>
                <a:tab pos="177800" algn="l"/>
                <a:tab pos="647700" algn="l"/>
                <a:tab pos="914400" algn="l"/>
              </a:tabLst>
            </a:pPr>
            <a:r>
              <a:rPr lang="en-US" altLang="en-US" sz="4400" dirty="0"/>
              <a:t>Ensure that all schools have an articulated and shared vision that reflects a belief in </a:t>
            </a:r>
            <a:r>
              <a:rPr lang="en-US" altLang="en-US" sz="4400" dirty="0" smtClean="0"/>
              <a:t>students’ </a:t>
            </a:r>
            <a:r>
              <a:rPr lang="en-US" altLang="ja-JP" sz="4400" dirty="0" smtClean="0"/>
              <a:t>capacity </a:t>
            </a:r>
            <a:r>
              <a:rPr lang="en-US" altLang="ja-JP" sz="4400" dirty="0"/>
              <a:t>to learn.  </a:t>
            </a:r>
            <a:endParaRPr lang="en-US" altLang="en-US" sz="4400" dirty="0"/>
          </a:p>
        </p:txBody>
      </p:sp>
      <p:pic>
        <p:nvPicPr>
          <p:cNvPr id="2" name="Picture 1"/>
          <p:cNvPicPr>
            <a:picLocks noChangeAspect="1"/>
          </p:cNvPicPr>
          <p:nvPr/>
        </p:nvPicPr>
        <p:blipFill>
          <a:blip r:embed="rId3"/>
          <a:stretch>
            <a:fillRect/>
          </a:stretch>
        </p:blipFill>
        <p:spPr>
          <a:xfrm>
            <a:off x="1778000" y="609600"/>
            <a:ext cx="9601200" cy="3136392"/>
          </a:xfrm>
          <a:prstGeom prst="rect">
            <a:avLst/>
          </a:prstGeom>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1" name="Picture 1"/>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27000" y="-38100"/>
            <a:ext cx="6870700" cy="982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round/>
                <a:headEnd/>
                <a:tailEnd/>
              </a14:hiddenLine>
            </a:ext>
          </a:extLst>
        </p:spPr>
      </p:pic>
      <p:sp>
        <p:nvSpPr>
          <p:cNvPr id="90114" name="Rectangle 2"/>
          <p:cNvSpPr>
            <a:spLocks/>
          </p:cNvSpPr>
          <p:nvPr/>
        </p:nvSpPr>
        <p:spPr bwMode="auto">
          <a:xfrm>
            <a:off x="6972300" y="787400"/>
            <a:ext cx="5842000" cy="445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57798" bIns="0"/>
          <a:lstStyle>
            <a:lvl1pPr marL="57150"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algn="l" eaLnBrk="1" hangingPunct="1"/>
            <a:r>
              <a:rPr lang="en-US" altLang="en-US" sz="3200">
                <a:solidFill>
                  <a:schemeClr val="tx1"/>
                </a:solidFill>
                <a:latin typeface="Calibri" charset="0"/>
                <a:ea typeface="ＭＳ Ｐゴシック" charset="-128"/>
                <a:sym typeface="Calibri" charset="0"/>
              </a:rPr>
              <a:t>What do we want students to know?</a:t>
            </a:r>
          </a:p>
          <a:p>
            <a:pPr algn="l" eaLnBrk="1" hangingPunct="1"/>
            <a:endParaRPr lang="en-US" altLang="en-US" sz="3200">
              <a:solidFill>
                <a:schemeClr val="tx1"/>
              </a:solidFill>
              <a:latin typeface="Calibri" charset="0"/>
              <a:ea typeface="ＭＳ Ｐゴシック" charset="-128"/>
              <a:sym typeface="Calibri" charset="0"/>
            </a:endParaRPr>
          </a:p>
          <a:p>
            <a:pPr algn="l" eaLnBrk="1" hangingPunct="1"/>
            <a:r>
              <a:rPr lang="en-US" altLang="en-US" sz="3200">
                <a:solidFill>
                  <a:schemeClr val="tx1"/>
                </a:solidFill>
                <a:latin typeface="Calibri" charset="0"/>
                <a:ea typeface="ＭＳ Ｐゴシック" charset="-128"/>
                <a:sym typeface="Calibri" charset="0"/>
              </a:rPr>
              <a:t>How will students demonstrate their knowledge and skills?</a:t>
            </a:r>
          </a:p>
          <a:p>
            <a:pPr algn="l" eaLnBrk="1" hangingPunct="1"/>
            <a:endParaRPr lang="en-US" altLang="en-US" sz="3200">
              <a:solidFill>
                <a:schemeClr val="tx1"/>
              </a:solidFill>
              <a:latin typeface="Calibri" charset="0"/>
              <a:ea typeface="ＭＳ Ｐゴシック" charset="-128"/>
              <a:sym typeface="Calibri" charset="0"/>
            </a:endParaRPr>
          </a:p>
          <a:p>
            <a:pPr algn="l" eaLnBrk="1" hangingPunct="1"/>
            <a:r>
              <a:rPr lang="en-US" altLang="en-US" sz="3200">
                <a:solidFill>
                  <a:schemeClr val="tx1"/>
                </a:solidFill>
                <a:latin typeface="Calibri" charset="0"/>
                <a:ea typeface="ＭＳ Ｐゴシック" charset="-128"/>
                <a:sym typeface="Calibri" charset="0"/>
              </a:rPr>
              <a:t>How will we intervene for students that struggle and enrich for those who are proficient?</a:t>
            </a:r>
          </a:p>
        </p:txBody>
      </p:sp>
      <p:sp>
        <p:nvSpPr>
          <p:cNvPr id="81923" name="Rectangle 3"/>
          <p:cNvSpPr>
            <a:spLocks/>
          </p:cNvSpPr>
          <p:nvPr/>
        </p:nvSpPr>
        <p:spPr bwMode="auto">
          <a:xfrm>
            <a:off x="7708900" y="127000"/>
            <a:ext cx="372110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57798" bIns="0"/>
          <a:lstStyle>
            <a:lvl1pPr marL="57150"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algn="l" eaLnBrk="1" hangingPunct="1"/>
            <a:r>
              <a:rPr lang="en-US" altLang="en-US" sz="3600">
                <a:solidFill>
                  <a:schemeClr val="tx1"/>
                </a:solidFill>
                <a:latin typeface="Arial Bold" charset="0"/>
                <a:ea typeface="ＭＳ Ｐゴシック" charset="-128"/>
                <a:sym typeface="Arial Bold" charset="0"/>
              </a:rPr>
              <a:t>Four Questions</a:t>
            </a:r>
          </a:p>
        </p:txBody>
      </p:sp>
      <p:sp>
        <p:nvSpPr>
          <p:cNvPr id="90116" name="AutoShape 4"/>
          <p:cNvSpPr>
            <a:spLocks/>
          </p:cNvSpPr>
          <p:nvPr/>
        </p:nvSpPr>
        <p:spPr bwMode="auto">
          <a:xfrm>
            <a:off x="6946900" y="5626100"/>
            <a:ext cx="5816600" cy="2044700"/>
          </a:xfrm>
          <a:prstGeom prst="roundRect">
            <a:avLst>
              <a:gd name="adj" fmla="val 9315"/>
            </a:avLst>
          </a:prstGeom>
          <a:noFill/>
          <a:ln w="38100">
            <a:solidFill>
              <a:srgbClr val="0000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lvl1pPr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eaLnBrk="1" hangingPunct="1"/>
            <a:endParaRPr lang="en-US" altLang="en-US"/>
          </a:p>
        </p:txBody>
      </p:sp>
      <p:sp>
        <p:nvSpPr>
          <p:cNvPr id="90117" name="Rectangle 5"/>
          <p:cNvSpPr>
            <a:spLocks/>
          </p:cNvSpPr>
          <p:nvPr/>
        </p:nvSpPr>
        <p:spPr bwMode="auto">
          <a:xfrm>
            <a:off x="7048500" y="5613400"/>
            <a:ext cx="56388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57798" bIns="0"/>
          <a:lstStyle>
            <a:lvl1pPr marL="57150"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algn="l" eaLnBrk="1" hangingPunct="1"/>
            <a:r>
              <a:rPr lang="en-US" altLang="en-US" sz="3200">
                <a:solidFill>
                  <a:schemeClr val="tx1"/>
                </a:solidFill>
                <a:latin typeface="Calibri" charset="0"/>
                <a:ea typeface="ＭＳ Ｐゴシック" charset="-128"/>
                <a:sym typeface="Calibri" charset="0"/>
              </a:rPr>
              <a:t>How can we use evidence of student learning to improve our individual and collective professional practice?</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48768" y="0"/>
            <a:ext cx="12984480" cy="9738360"/>
          </a:xfrm>
        </p:spPr>
      </p:pic>
    </p:spTree>
    <p:extLst>
      <p:ext uri="{BB962C8B-B14F-4D97-AF65-F5344CB8AC3E}">
        <p14:creationId xmlns:p14="http://schemas.microsoft.com/office/powerpoint/2010/main" val="229979951"/>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6017" name="Group 3"/>
          <p:cNvGrpSpPr>
            <a:grpSpLocks/>
          </p:cNvGrpSpPr>
          <p:nvPr/>
        </p:nvGrpSpPr>
        <p:grpSpPr bwMode="auto">
          <a:xfrm>
            <a:off x="1301750" y="892175"/>
            <a:ext cx="10388600" cy="7874000"/>
            <a:chOff x="0" y="0"/>
            <a:chExt cx="6544" cy="4960"/>
          </a:xfrm>
        </p:grpSpPr>
        <p:sp>
          <p:nvSpPr>
            <p:cNvPr id="86018" name="Rectangle 1"/>
            <p:cNvSpPr>
              <a:spLocks/>
            </p:cNvSpPr>
            <p:nvPr/>
          </p:nvSpPr>
          <p:spPr bwMode="auto">
            <a:xfrm>
              <a:off x="0" y="0"/>
              <a:ext cx="6544" cy="4960"/>
            </a:xfrm>
            <a:prstGeom prst="rect">
              <a:avLst/>
            </a:prstGeom>
            <a:solidFill>
              <a:srgbClr val="FFFFFF"/>
            </a:solidFill>
            <a:ln w="25400">
              <a:solidFill>
                <a:srgbClr val="008000"/>
              </a:solidFill>
              <a:miter lim="800000"/>
              <a:headEnd/>
              <a:tailEnd/>
            </a:ln>
          </p:spPr>
          <p:txBody>
            <a:bodyPr lIns="0" tIns="0" rIns="0" bIns="0"/>
            <a:lstStyle>
              <a:lvl1pPr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eaLnBrk="1" hangingPunct="1"/>
              <a:endParaRPr lang="en-US" altLang="en-US"/>
            </a:p>
          </p:txBody>
        </p:sp>
        <p:sp>
          <p:nvSpPr>
            <p:cNvPr id="86019" name="Rectangle 2"/>
            <p:cNvSpPr>
              <a:spLocks/>
            </p:cNvSpPr>
            <p:nvPr/>
          </p:nvSpPr>
          <p:spPr bwMode="auto">
            <a:xfrm>
              <a:off x="0" y="165"/>
              <a:ext cx="6544" cy="4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182880" bIns="0"/>
            <a:lstStyle>
              <a:lvl1pPr marL="182563"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eaLnBrk="1" hangingPunct="1"/>
              <a:r>
                <a:rPr lang="en-US" altLang="en-US" sz="6400">
                  <a:solidFill>
                    <a:srgbClr val="008000"/>
                  </a:solidFill>
                  <a:latin typeface="Calibri Bold" charset="0"/>
                  <a:ea typeface="ＭＳ Ｐゴシック" charset="-128"/>
                  <a:sym typeface="Calibri Bold" charset="0"/>
                </a:rPr>
                <a:t>Generate Artifacts or Evidence of Learning</a:t>
              </a:r>
            </a:p>
            <a:p>
              <a:pPr algn="l" eaLnBrk="1" hangingPunct="1"/>
              <a:r>
                <a:rPr lang="en-US" altLang="en-US" sz="4000">
                  <a:solidFill>
                    <a:srgbClr val="008000"/>
                  </a:solidFill>
                  <a:latin typeface="Calibri" charset="0"/>
                  <a:ea typeface="ＭＳ Ｐゴシック" charset="-128"/>
                  <a:sym typeface="Calibri" charset="0"/>
                </a:rPr>
                <a:t>Students demonstrate their current thinking or skill level by participating in small group and large group discussions, creating a concept sketch, lab report, class presentation, written report, solved problems, performance, or other artifacts.</a:t>
              </a:r>
            </a:p>
            <a:p>
              <a:pPr algn="l" eaLnBrk="1" hangingPunct="1"/>
              <a:r>
                <a:rPr lang="en-US" altLang="en-US" sz="4000">
                  <a:solidFill>
                    <a:srgbClr val="008000"/>
                  </a:solidFill>
                  <a:latin typeface="Calibri" charset="0"/>
                  <a:ea typeface="ＭＳ Ｐゴシック" charset="-128"/>
                  <a:sym typeface="Calibri" charset="0"/>
                </a:rPr>
                <a:t>Teachers and students provide useful feedback based on clear success criteria.</a:t>
              </a:r>
            </a:p>
          </p:txBody>
        </p:sp>
      </p:gr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1"/>
          <p:cNvSpPr>
            <a:spLocks noGrp="1" noChangeArrowheads="1"/>
          </p:cNvSpPr>
          <p:nvPr>
            <p:ph type="title"/>
          </p:nvPr>
        </p:nvSpPr>
        <p:spPr>
          <a:xfrm>
            <a:off x="647700" y="-6350"/>
            <a:ext cx="11709400" cy="1371600"/>
          </a:xfrm>
        </p:spPr>
        <p:txBody>
          <a:bodyPr anchor="t"/>
          <a:lstStyle/>
          <a:p>
            <a:pPr eaLnBrk="1" hangingPunct="1">
              <a:defRPr/>
            </a:pPr>
            <a:r>
              <a:rPr lang="en-US" sz="4800" smtClean="0"/>
              <a:t>Formative Assessment Cycle</a:t>
            </a:r>
            <a:br>
              <a:rPr lang="en-US" sz="4800" smtClean="0"/>
            </a:br>
            <a:r>
              <a:rPr lang="en-US" sz="2400" smtClean="0"/>
              <a:t>Jim Minstrell</a:t>
            </a:r>
          </a:p>
        </p:txBody>
      </p:sp>
      <p:graphicFrame>
        <p:nvGraphicFramePr>
          <p:cNvPr id="96258" name="Group 2"/>
          <p:cNvGraphicFramePr>
            <a:graphicFrameLocks noGrp="1"/>
          </p:cNvGraphicFramePr>
          <p:nvPr/>
        </p:nvGraphicFramePr>
        <p:xfrm>
          <a:off x="949325" y="1279525"/>
          <a:ext cx="11104563" cy="8205789"/>
        </p:xfrm>
        <a:graphic>
          <a:graphicData uri="http://schemas.openxmlformats.org/drawingml/2006/table">
            <a:tbl>
              <a:tblPr/>
              <a:tblGrid>
                <a:gridCol w="5553075"/>
                <a:gridCol w="5551488"/>
              </a:tblGrid>
              <a:tr h="2735263">
                <a:tc>
                  <a:txBody>
                    <a:bodyPr/>
                    <a:lstStyle>
                      <a:lvl1pPr algn="l" eaLnBrk="0" hangingPunct="0">
                        <a:spcBef>
                          <a:spcPts val="1100"/>
                        </a:spcBef>
                        <a:buClr>
                          <a:srgbClr val="000000"/>
                        </a:buClr>
                        <a:buSzPct val="100000"/>
                        <a:buFont typeface="Arial" charset="0"/>
                        <a:tabLst>
                          <a:tab pos="914400" algn="l"/>
                        </a:tabLst>
                        <a:defRPr sz="4000">
                          <a:solidFill>
                            <a:schemeClr val="tx1"/>
                          </a:solidFill>
                          <a:latin typeface="Calibri" charset="0"/>
                          <a:ea typeface="Heiti SC Light" charset="-122"/>
                          <a:cs typeface="Heiti SC Light" charset="-122"/>
                          <a:sym typeface="Calibri" charset="0"/>
                        </a:defRPr>
                      </a:lvl1pPr>
                      <a:lvl2pPr marL="742950" indent="-285750" algn="l" eaLnBrk="0" hangingPunct="0">
                        <a:spcBef>
                          <a:spcPts val="1000"/>
                        </a:spcBef>
                        <a:buClr>
                          <a:srgbClr val="000000"/>
                        </a:buClr>
                        <a:buSzPct val="100000"/>
                        <a:buFont typeface="Arial" charset="0"/>
                        <a:tabLst>
                          <a:tab pos="914400" algn="l"/>
                        </a:tabLst>
                        <a:defRPr sz="3400">
                          <a:solidFill>
                            <a:schemeClr val="tx1"/>
                          </a:solidFill>
                          <a:latin typeface="Calibri" charset="0"/>
                          <a:ea typeface="Heiti SC Light" charset="-122"/>
                          <a:cs typeface="Heiti SC Light" charset="-122"/>
                          <a:sym typeface="Calibri" charset="0"/>
                        </a:defRPr>
                      </a:lvl2pPr>
                      <a:lvl3pPr marL="1143000" indent="-228600" algn="l" eaLnBrk="0" hangingPunct="0">
                        <a:spcBef>
                          <a:spcPts val="800"/>
                        </a:spcBef>
                        <a:buClr>
                          <a:srgbClr val="000000"/>
                        </a:buClr>
                        <a:buSzPct val="100000"/>
                        <a:buFont typeface="Arial" charset="0"/>
                        <a:tabLst>
                          <a:tab pos="914400" algn="l"/>
                        </a:tabLst>
                        <a:defRPr sz="3000">
                          <a:solidFill>
                            <a:schemeClr val="tx1"/>
                          </a:solidFill>
                          <a:latin typeface="Calibri" charset="0"/>
                          <a:ea typeface="Heiti SC Light" charset="-122"/>
                          <a:cs typeface="Heiti SC Light" charset="-122"/>
                          <a:sym typeface="Calibri" charset="0"/>
                        </a:defRPr>
                      </a:lvl3pPr>
                      <a:lvl4pPr marL="1600200" indent="-228600" algn="l" eaLnBrk="0" hangingPunct="0">
                        <a:spcBef>
                          <a:spcPts val="700"/>
                        </a:spcBef>
                        <a:buClr>
                          <a:srgbClr val="000000"/>
                        </a:buClr>
                        <a:buSzPct val="100000"/>
                        <a:buFont typeface="Arial" charset="0"/>
                        <a:tabLst>
                          <a:tab pos="914400" algn="l"/>
                        </a:tabLst>
                        <a:defRPr sz="2400">
                          <a:solidFill>
                            <a:schemeClr val="tx1"/>
                          </a:solidFill>
                          <a:latin typeface="Calibri" charset="0"/>
                          <a:ea typeface="Heiti SC Light" charset="-122"/>
                          <a:cs typeface="Heiti SC Light" charset="-122"/>
                          <a:sym typeface="Calibri" charset="0"/>
                        </a:defRPr>
                      </a:lvl4pPr>
                      <a:lvl5pPr marL="2057400" indent="-228600" algn="l" eaLnBrk="0" hangingPunct="0">
                        <a:spcBef>
                          <a:spcPts val="700"/>
                        </a:spcBef>
                        <a:buClr>
                          <a:srgbClr val="000000"/>
                        </a:buClr>
                        <a:buSzPct val="100000"/>
                        <a:buFont typeface="Arial" charset="0"/>
                        <a:tabLst>
                          <a:tab pos="914400" algn="l"/>
                        </a:tabLst>
                        <a:defRPr sz="2400">
                          <a:solidFill>
                            <a:schemeClr val="tx1"/>
                          </a:solidFill>
                          <a:latin typeface="Calibri" charset="0"/>
                          <a:ea typeface="Heiti SC Light" charset="-122"/>
                          <a:cs typeface="Heiti SC Light" charset="-122"/>
                          <a:sym typeface="Calibri" charset="0"/>
                        </a:defRPr>
                      </a:lvl5pPr>
                      <a:lvl6pPr marL="2514600" indent="-228600" eaLnBrk="0" fontAlgn="base" hangingPunct="0">
                        <a:spcBef>
                          <a:spcPts val="700"/>
                        </a:spcBef>
                        <a:spcAft>
                          <a:spcPct val="0"/>
                        </a:spcAft>
                        <a:buClr>
                          <a:srgbClr val="000000"/>
                        </a:buClr>
                        <a:buSzPct val="100000"/>
                        <a:buFont typeface="Arial" charset="0"/>
                        <a:tabLst>
                          <a:tab pos="914400" algn="l"/>
                        </a:tabLst>
                        <a:defRPr sz="2400">
                          <a:solidFill>
                            <a:schemeClr val="tx1"/>
                          </a:solidFill>
                          <a:latin typeface="Calibri" charset="0"/>
                          <a:ea typeface="Heiti SC Light" charset="-122"/>
                          <a:cs typeface="Heiti SC Light" charset="-122"/>
                          <a:sym typeface="Calibri" charset="0"/>
                        </a:defRPr>
                      </a:lvl6pPr>
                      <a:lvl7pPr marL="2971800" indent="-228600" eaLnBrk="0" fontAlgn="base" hangingPunct="0">
                        <a:spcBef>
                          <a:spcPts val="700"/>
                        </a:spcBef>
                        <a:spcAft>
                          <a:spcPct val="0"/>
                        </a:spcAft>
                        <a:buClr>
                          <a:srgbClr val="000000"/>
                        </a:buClr>
                        <a:buSzPct val="100000"/>
                        <a:buFont typeface="Arial" charset="0"/>
                        <a:tabLst>
                          <a:tab pos="914400" algn="l"/>
                        </a:tabLst>
                        <a:defRPr sz="2400">
                          <a:solidFill>
                            <a:schemeClr val="tx1"/>
                          </a:solidFill>
                          <a:latin typeface="Calibri" charset="0"/>
                          <a:ea typeface="Heiti SC Light" charset="-122"/>
                          <a:cs typeface="Heiti SC Light" charset="-122"/>
                          <a:sym typeface="Calibri" charset="0"/>
                        </a:defRPr>
                      </a:lvl7pPr>
                      <a:lvl8pPr marL="3429000" indent="-228600" eaLnBrk="0" fontAlgn="base" hangingPunct="0">
                        <a:spcBef>
                          <a:spcPts val="700"/>
                        </a:spcBef>
                        <a:spcAft>
                          <a:spcPct val="0"/>
                        </a:spcAft>
                        <a:buClr>
                          <a:srgbClr val="000000"/>
                        </a:buClr>
                        <a:buSzPct val="100000"/>
                        <a:buFont typeface="Arial" charset="0"/>
                        <a:tabLst>
                          <a:tab pos="914400" algn="l"/>
                        </a:tabLst>
                        <a:defRPr sz="2400">
                          <a:solidFill>
                            <a:schemeClr val="tx1"/>
                          </a:solidFill>
                          <a:latin typeface="Calibri" charset="0"/>
                          <a:ea typeface="Heiti SC Light" charset="-122"/>
                          <a:cs typeface="Heiti SC Light" charset="-122"/>
                          <a:sym typeface="Calibri" charset="0"/>
                        </a:defRPr>
                      </a:lvl8pPr>
                      <a:lvl9pPr marL="3886200" indent="-228600" eaLnBrk="0" fontAlgn="base" hangingPunct="0">
                        <a:spcBef>
                          <a:spcPts val="700"/>
                        </a:spcBef>
                        <a:spcAft>
                          <a:spcPct val="0"/>
                        </a:spcAft>
                        <a:buClr>
                          <a:srgbClr val="000000"/>
                        </a:buClr>
                        <a:buSzPct val="100000"/>
                        <a:buFont typeface="Arial" charset="0"/>
                        <a:tabLst>
                          <a:tab pos="914400" algn="l"/>
                        </a:tabLst>
                        <a:defRPr sz="2400">
                          <a:solidFill>
                            <a:schemeClr val="tx1"/>
                          </a:solidFill>
                          <a:latin typeface="Calibri" charset="0"/>
                          <a:ea typeface="Heiti SC Light" charset="-122"/>
                          <a:cs typeface="Heiti SC Light" charset="-122"/>
                          <a:sym typeface="Calibri" charset="0"/>
                        </a:defRPr>
                      </a:lvl9pPr>
                    </a:lstStyle>
                    <a:p>
                      <a:pPr marL="0" marR="0" lvl="0" indent="0" algn="l" defTabSz="914400" rtl="0" eaLnBrk="1" fontAlgn="base" latinLnBrk="0" hangingPunct="1">
                        <a:lnSpc>
                          <a:spcPct val="100000"/>
                        </a:lnSpc>
                        <a:spcBef>
                          <a:spcPct val="0"/>
                        </a:spcBef>
                        <a:spcAft>
                          <a:spcPct val="0"/>
                        </a:spcAft>
                        <a:buClrTx/>
                        <a:buSzPct val="100000"/>
                        <a:buFont typeface="Calibri" charset="0"/>
                        <a:buChar char="•"/>
                        <a:tabLst>
                          <a:tab pos="914400" algn="l"/>
                        </a:tabLst>
                      </a:pPr>
                      <a:r>
                        <a:rPr kumimoji="0" lang="en-US" altLang="en-US" sz="3600" b="0" i="0" u="none" strike="noStrike" cap="none" normalizeH="0" baseline="0">
                          <a:ln>
                            <a:noFill/>
                          </a:ln>
                          <a:solidFill>
                            <a:schemeClr val="tx1"/>
                          </a:solidFill>
                          <a:effectLst/>
                          <a:latin typeface="Calibri Bold" charset="0"/>
                          <a:ea typeface="Calibri Bold" charset="0"/>
                          <a:cs typeface="Calibri Bold" charset="0"/>
                          <a:sym typeface="Calibri Bold" charset="0"/>
                        </a:rPr>
                        <a:t>Gather</a:t>
                      </a:r>
                    </a:p>
                    <a:p>
                      <a:pPr marL="0" marR="0" lvl="0" indent="0" algn="l" defTabSz="914400" rtl="0" eaLnBrk="1" fontAlgn="base" latinLnBrk="0" hangingPunct="1">
                        <a:lnSpc>
                          <a:spcPct val="100000"/>
                        </a:lnSpc>
                        <a:spcBef>
                          <a:spcPct val="0"/>
                        </a:spcBef>
                        <a:spcAft>
                          <a:spcPct val="0"/>
                        </a:spcAft>
                        <a:buClr>
                          <a:srgbClr val="000000"/>
                        </a:buClr>
                        <a:buSzPct val="100000"/>
                        <a:buFont typeface="Arial" charset="0"/>
                        <a:buNone/>
                        <a:tabLst>
                          <a:tab pos="914400" algn="l"/>
                        </a:tabLst>
                      </a:pPr>
                      <a:r>
                        <a:rPr kumimoji="0" lang="en-US" altLang="en-US" sz="3600" b="0" i="0" u="none" strike="noStrike" cap="none" normalizeH="0" baseline="0">
                          <a:ln>
                            <a:noFill/>
                          </a:ln>
                          <a:solidFill>
                            <a:schemeClr val="tx1"/>
                          </a:solidFill>
                          <a:effectLst/>
                          <a:latin typeface="Calibri" charset="0"/>
                          <a:ea typeface="Heiti SC Light" charset="-122"/>
                          <a:cs typeface="Heiti SC Light" charset="-122"/>
                          <a:sym typeface="Calibri" charset="0"/>
                        </a:rPr>
                        <a:t>How much have my students learned of what I have taught?</a:t>
                      </a:r>
                    </a:p>
                  </a:txBody>
                  <a:tcPr marL="50800" marR="50800" marT="50800" marB="50800" horzOverflow="overflow">
                    <a:lnL w="28575"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lvl1pPr algn="l" eaLnBrk="0" hangingPunct="0">
                        <a:spcBef>
                          <a:spcPts val="1100"/>
                        </a:spcBef>
                        <a:buClr>
                          <a:srgbClr val="000000"/>
                        </a:buClr>
                        <a:buSzPct val="100000"/>
                        <a:buFont typeface="Arial" charset="0"/>
                        <a:tabLst>
                          <a:tab pos="914400" algn="l"/>
                        </a:tabLst>
                        <a:defRPr sz="4000">
                          <a:solidFill>
                            <a:schemeClr val="tx1"/>
                          </a:solidFill>
                          <a:latin typeface="Calibri" charset="0"/>
                          <a:ea typeface="Heiti SC Light" charset="-122"/>
                          <a:cs typeface="Heiti SC Light" charset="-122"/>
                          <a:sym typeface="Calibri" charset="0"/>
                        </a:defRPr>
                      </a:lvl1pPr>
                      <a:lvl2pPr marL="742950" indent="-285750" algn="l" eaLnBrk="0" hangingPunct="0">
                        <a:spcBef>
                          <a:spcPts val="1000"/>
                        </a:spcBef>
                        <a:buClr>
                          <a:srgbClr val="000000"/>
                        </a:buClr>
                        <a:buSzPct val="100000"/>
                        <a:buFont typeface="Arial" charset="0"/>
                        <a:tabLst>
                          <a:tab pos="914400" algn="l"/>
                        </a:tabLst>
                        <a:defRPr sz="3400">
                          <a:solidFill>
                            <a:schemeClr val="tx1"/>
                          </a:solidFill>
                          <a:latin typeface="Calibri" charset="0"/>
                          <a:ea typeface="Heiti SC Light" charset="-122"/>
                          <a:cs typeface="Heiti SC Light" charset="-122"/>
                          <a:sym typeface="Calibri" charset="0"/>
                        </a:defRPr>
                      </a:lvl2pPr>
                      <a:lvl3pPr marL="1143000" indent="-228600" algn="l" eaLnBrk="0" hangingPunct="0">
                        <a:spcBef>
                          <a:spcPts val="800"/>
                        </a:spcBef>
                        <a:buClr>
                          <a:srgbClr val="000000"/>
                        </a:buClr>
                        <a:buSzPct val="100000"/>
                        <a:buFont typeface="Arial" charset="0"/>
                        <a:tabLst>
                          <a:tab pos="914400" algn="l"/>
                        </a:tabLst>
                        <a:defRPr sz="3000">
                          <a:solidFill>
                            <a:schemeClr val="tx1"/>
                          </a:solidFill>
                          <a:latin typeface="Calibri" charset="0"/>
                          <a:ea typeface="Heiti SC Light" charset="-122"/>
                          <a:cs typeface="Heiti SC Light" charset="-122"/>
                          <a:sym typeface="Calibri" charset="0"/>
                        </a:defRPr>
                      </a:lvl3pPr>
                      <a:lvl4pPr marL="1600200" indent="-228600" algn="l" eaLnBrk="0" hangingPunct="0">
                        <a:spcBef>
                          <a:spcPts val="700"/>
                        </a:spcBef>
                        <a:buClr>
                          <a:srgbClr val="000000"/>
                        </a:buClr>
                        <a:buSzPct val="100000"/>
                        <a:buFont typeface="Arial" charset="0"/>
                        <a:tabLst>
                          <a:tab pos="914400" algn="l"/>
                        </a:tabLst>
                        <a:defRPr sz="2400">
                          <a:solidFill>
                            <a:schemeClr val="tx1"/>
                          </a:solidFill>
                          <a:latin typeface="Calibri" charset="0"/>
                          <a:ea typeface="Heiti SC Light" charset="-122"/>
                          <a:cs typeface="Heiti SC Light" charset="-122"/>
                          <a:sym typeface="Calibri" charset="0"/>
                        </a:defRPr>
                      </a:lvl4pPr>
                      <a:lvl5pPr marL="2057400" indent="-228600" algn="l" eaLnBrk="0" hangingPunct="0">
                        <a:spcBef>
                          <a:spcPts val="700"/>
                        </a:spcBef>
                        <a:buClr>
                          <a:srgbClr val="000000"/>
                        </a:buClr>
                        <a:buSzPct val="100000"/>
                        <a:buFont typeface="Arial" charset="0"/>
                        <a:tabLst>
                          <a:tab pos="914400" algn="l"/>
                        </a:tabLst>
                        <a:defRPr sz="2400">
                          <a:solidFill>
                            <a:schemeClr val="tx1"/>
                          </a:solidFill>
                          <a:latin typeface="Calibri" charset="0"/>
                          <a:ea typeface="Heiti SC Light" charset="-122"/>
                          <a:cs typeface="Heiti SC Light" charset="-122"/>
                          <a:sym typeface="Calibri" charset="0"/>
                        </a:defRPr>
                      </a:lvl5pPr>
                      <a:lvl6pPr marL="2514600" indent="-228600" eaLnBrk="0" fontAlgn="base" hangingPunct="0">
                        <a:spcBef>
                          <a:spcPts val="700"/>
                        </a:spcBef>
                        <a:spcAft>
                          <a:spcPct val="0"/>
                        </a:spcAft>
                        <a:buClr>
                          <a:srgbClr val="000000"/>
                        </a:buClr>
                        <a:buSzPct val="100000"/>
                        <a:buFont typeface="Arial" charset="0"/>
                        <a:tabLst>
                          <a:tab pos="914400" algn="l"/>
                        </a:tabLst>
                        <a:defRPr sz="2400">
                          <a:solidFill>
                            <a:schemeClr val="tx1"/>
                          </a:solidFill>
                          <a:latin typeface="Calibri" charset="0"/>
                          <a:ea typeface="Heiti SC Light" charset="-122"/>
                          <a:cs typeface="Heiti SC Light" charset="-122"/>
                          <a:sym typeface="Calibri" charset="0"/>
                        </a:defRPr>
                      </a:lvl6pPr>
                      <a:lvl7pPr marL="2971800" indent="-228600" eaLnBrk="0" fontAlgn="base" hangingPunct="0">
                        <a:spcBef>
                          <a:spcPts val="700"/>
                        </a:spcBef>
                        <a:spcAft>
                          <a:spcPct val="0"/>
                        </a:spcAft>
                        <a:buClr>
                          <a:srgbClr val="000000"/>
                        </a:buClr>
                        <a:buSzPct val="100000"/>
                        <a:buFont typeface="Arial" charset="0"/>
                        <a:tabLst>
                          <a:tab pos="914400" algn="l"/>
                        </a:tabLst>
                        <a:defRPr sz="2400">
                          <a:solidFill>
                            <a:schemeClr val="tx1"/>
                          </a:solidFill>
                          <a:latin typeface="Calibri" charset="0"/>
                          <a:ea typeface="Heiti SC Light" charset="-122"/>
                          <a:cs typeface="Heiti SC Light" charset="-122"/>
                          <a:sym typeface="Calibri" charset="0"/>
                        </a:defRPr>
                      </a:lvl7pPr>
                      <a:lvl8pPr marL="3429000" indent="-228600" eaLnBrk="0" fontAlgn="base" hangingPunct="0">
                        <a:spcBef>
                          <a:spcPts val="700"/>
                        </a:spcBef>
                        <a:spcAft>
                          <a:spcPct val="0"/>
                        </a:spcAft>
                        <a:buClr>
                          <a:srgbClr val="000000"/>
                        </a:buClr>
                        <a:buSzPct val="100000"/>
                        <a:buFont typeface="Arial" charset="0"/>
                        <a:tabLst>
                          <a:tab pos="914400" algn="l"/>
                        </a:tabLst>
                        <a:defRPr sz="2400">
                          <a:solidFill>
                            <a:schemeClr val="tx1"/>
                          </a:solidFill>
                          <a:latin typeface="Calibri" charset="0"/>
                          <a:ea typeface="Heiti SC Light" charset="-122"/>
                          <a:cs typeface="Heiti SC Light" charset="-122"/>
                          <a:sym typeface="Calibri" charset="0"/>
                        </a:defRPr>
                      </a:lvl8pPr>
                      <a:lvl9pPr marL="3886200" indent="-228600" eaLnBrk="0" fontAlgn="base" hangingPunct="0">
                        <a:spcBef>
                          <a:spcPts val="700"/>
                        </a:spcBef>
                        <a:spcAft>
                          <a:spcPct val="0"/>
                        </a:spcAft>
                        <a:buClr>
                          <a:srgbClr val="000000"/>
                        </a:buClr>
                        <a:buSzPct val="100000"/>
                        <a:buFont typeface="Arial" charset="0"/>
                        <a:tabLst>
                          <a:tab pos="914400" algn="l"/>
                        </a:tabLst>
                        <a:defRPr sz="2400">
                          <a:solidFill>
                            <a:schemeClr val="tx1"/>
                          </a:solidFill>
                          <a:latin typeface="Calibri" charset="0"/>
                          <a:ea typeface="Heiti SC Light" charset="-122"/>
                          <a:cs typeface="Heiti SC Light" charset="-122"/>
                          <a:sym typeface="Calibri" charset="0"/>
                        </a:defRPr>
                      </a:lvl9pPr>
                    </a:lstStyle>
                    <a:p>
                      <a:pPr marL="0" marR="0" lvl="0" indent="0" algn="l" defTabSz="914400" rtl="0" eaLnBrk="1" fontAlgn="base" latinLnBrk="0" hangingPunct="1">
                        <a:lnSpc>
                          <a:spcPct val="100000"/>
                        </a:lnSpc>
                        <a:spcBef>
                          <a:spcPct val="0"/>
                        </a:spcBef>
                        <a:spcAft>
                          <a:spcPct val="0"/>
                        </a:spcAft>
                        <a:buClrTx/>
                        <a:buSzPct val="100000"/>
                        <a:buFont typeface="Calibri" charset="0"/>
                        <a:buChar char="•"/>
                        <a:tabLst>
                          <a:tab pos="914400" algn="l"/>
                        </a:tabLst>
                      </a:pPr>
                      <a:r>
                        <a:rPr kumimoji="0" lang="en-US" altLang="en-US" sz="3600" b="0" i="0" u="none" strike="noStrike" cap="none" normalizeH="0" baseline="0">
                          <a:ln>
                            <a:noFill/>
                          </a:ln>
                          <a:solidFill>
                            <a:schemeClr val="tx1"/>
                          </a:solidFill>
                          <a:effectLst/>
                          <a:latin typeface="Calibri Bold" charset="0"/>
                          <a:ea typeface="Calibri Bold" charset="0"/>
                          <a:cs typeface="Calibri Bold" charset="0"/>
                          <a:sym typeface="Calibri Bold" charset="0"/>
                        </a:rPr>
                        <a:t>Collect</a:t>
                      </a:r>
                    </a:p>
                    <a:p>
                      <a:pPr marL="0" marR="0" lvl="0" indent="0" algn="l" defTabSz="914400" rtl="0" eaLnBrk="1" fontAlgn="base" latinLnBrk="0" hangingPunct="1">
                        <a:lnSpc>
                          <a:spcPct val="100000"/>
                        </a:lnSpc>
                        <a:spcBef>
                          <a:spcPct val="0"/>
                        </a:spcBef>
                        <a:spcAft>
                          <a:spcPct val="0"/>
                        </a:spcAft>
                        <a:buClr>
                          <a:srgbClr val="000000"/>
                        </a:buClr>
                        <a:buSzPct val="100000"/>
                        <a:buFont typeface="Arial" charset="0"/>
                        <a:buNone/>
                        <a:tabLst>
                          <a:tab pos="914400" algn="l"/>
                        </a:tabLst>
                      </a:pPr>
                      <a:r>
                        <a:rPr kumimoji="0" lang="en-US" altLang="en-US" sz="3600" b="0" i="0" u="none" strike="noStrike" cap="none" normalizeH="0" baseline="0">
                          <a:ln>
                            <a:noFill/>
                          </a:ln>
                          <a:solidFill>
                            <a:schemeClr val="tx1"/>
                          </a:solidFill>
                          <a:effectLst/>
                          <a:latin typeface="Calibri" charset="0"/>
                          <a:ea typeface="Heiti SC Light" charset="-122"/>
                          <a:cs typeface="Heiti SC Light" charset="-122"/>
                          <a:sym typeface="Calibri" charset="0"/>
                        </a:rPr>
                        <a:t>What and how are my students learning in relation to the learning goal?</a:t>
                      </a:r>
                    </a:p>
                  </a:txBody>
                  <a:tcPr marL="50800" marR="50800" marT="50800" marB="50800" horzOverflow="overflow">
                    <a:lnL w="12700"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r>
              <a:tr h="2735263">
                <a:tc>
                  <a:txBody>
                    <a:bodyPr/>
                    <a:lstStyle>
                      <a:lvl1pPr algn="l" eaLnBrk="0" hangingPunct="0">
                        <a:spcBef>
                          <a:spcPts val="1100"/>
                        </a:spcBef>
                        <a:buClr>
                          <a:srgbClr val="000000"/>
                        </a:buClr>
                        <a:buSzPct val="100000"/>
                        <a:buFont typeface="Arial" charset="0"/>
                        <a:tabLst>
                          <a:tab pos="914400" algn="l"/>
                        </a:tabLst>
                        <a:defRPr sz="4000">
                          <a:solidFill>
                            <a:schemeClr val="tx1"/>
                          </a:solidFill>
                          <a:latin typeface="Calibri" charset="0"/>
                          <a:ea typeface="Heiti SC Light" charset="-122"/>
                          <a:cs typeface="Heiti SC Light" charset="-122"/>
                          <a:sym typeface="Calibri" charset="0"/>
                        </a:defRPr>
                      </a:lvl1pPr>
                      <a:lvl2pPr marL="742950" indent="-285750" algn="l" eaLnBrk="0" hangingPunct="0">
                        <a:spcBef>
                          <a:spcPts val="1000"/>
                        </a:spcBef>
                        <a:buClr>
                          <a:srgbClr val="000000"/>
                        </a:buClr>
                        <a:buSzPct val="100000"/>
                        <a:buFont typeface="Arial" charset="0"/>
                        <a:tabLst>
                          <a:tab pos="914400" algn="l"/>
                        </a:tabLst>
                        <a:defRPr sz="3400">
                          <a:solidFill>
                            <a:schemeClr val="tx1"/>
                          </a:solidFill>
                          <a:latin typeface="Calibri" charset="0"/>
                          <a:ea typeface="Heiti SC Light" charset="-122"/>
                          <a:cs typeface="Heiti SC Light" charset="-122"/>
                          <a:sym typeface="Calibri" charset="0"/>
                        </a:defRPr>
                      </a:lvl2pPr>
                      <a:lvl3pPr marL="1143000" indent="-228600" algn="l" eaLnBrk="0" hangingPunct="0">
                        <a:spcBef>
                          <a:spcPts val="800"/>
                        </a:spcBef>
                        <a:buClr>
                          <a:srgbClr val="000000"/>
                        </a:buClr>
                        <a:buSzPct val="100000"/>
                        <a:buFont typeface="Arial" charset="0"/>
                        <a:tabLst>
                          <a:tab pos="914400" algn="l"/>
                        </a:tabLst>
                        <a:defRPr sz="3000">
                          <a:solidFill>
                            <a:schemeClr val="tx1"/>
                          </a:solidFill>
                          <a:latin typeface="Calibri" charset="0"/>
                          <a:ea typeface="Heiti SC Light" charset="-122"/>
                          <a:cs typeface="Heiti SC Light" charset="-122"/>
                          <a:sym typeface="Calibri" charset="0"/>
                        </a:defRPr>
                      </a:lvl3pPr>
                      <a:lvl4pPr marL="1600200" indent="-228600" algn="l" eaLnBrk="0" hangingPunct="0">
                        <a:spcBef>
                          <a:spcPts val="700"/>
                        </a:spcBef>
                        <a:buClr>
                          <a:srgbClr val="000000"/>
                        </a:buClr>
                        <a:buSzPct val="100000"/>
                        <a:buFont typeface="Arial" charset="0"/>
                        <a:tabLst>
                          <a:tab pos="914400" algn="l"/>
                        </a:tabLst>
                        <a:defRPr sz="2400">
                          <a:solidFill>
                            <a:schemeClr val="tx1"/>
                          </a:solidFill>
                          <a:latin typeface="Calibri" charset="0"/>
                          <a:ea typeface="Heiti SC Light" charset="-122"/>
                          <a:cs typeface="Heiti SC Light" charset="-122"/>
                          <a:sym typeface="Calibri" charset="0"/>
                        </a:defRPr>
                      </a:lvl4pPr>
                      <a:lvl5pPr marL="2057400" indent="-228600" algn="l" eaLnBrk="0" hangingPunct="0">
                        <a:spcBef>
                          <a:spcPts val="700"/>
                        </a:spcBef>
                        <a:buClr>
                          <a:srgbClr val="000000"/>
                        </a:buClr>
                        <a:buSzPct val="100000"/>
                        <a:buFont typeface="Arial" charset="0"/>
                        <a:tabLst>
                          <a:tab pos="914400" algn="l"/>
                        </a:tabLst>
                        <a:defRPr sz="2400">
                          <a:solidFill>
                            <a:schemeClr val="tx1"/>
                          </a:solidFill>
                          <a:latin typeface="Calibri" charset="0"/>
                          <a:ea typeface="Heiti SC Light" charset="-122"/>
                          <a:cs typeface="Heiti SC Light" charset="-122"/>
                          <a:sym typeface="Calibri" charset="0"/>
                        </a:defRPr>
                      </a:lvl5pPr>
                      <a:lvl6pPr marL="2514600" indent="-228600" eaLnBrk="0" fontAlgn="base" hangingPunct="0">
                        <a:spcBef>
                          <a:spcPts val="700"/>
                        </a:spcBef>
                        <a:spcAft>
                          <a:spcPct val="0"/>
                        </a:spcAft>
                        <a:buClr>
                          <a:srgbClr val="000000"/>
                        </a:buClr>
                        <a:buSzPct val="100000"/>
                        <a:buFont typeface="Arial" charset="0"/>
                        <a:tabLst>
                          <a:tab pos="914400" algn="l"/>
                        </a:tabLst>
                        <a:defRPr sz="2400">
                          <a:solidFill>
                            <a:schemeClr val="tx1"/>
                          </a:solidFill>
                          <a:latin typeface="Calibri" charset="0"/>
                          <a:ea typeface="Heiti SC Light" charset="-122"/>
                          <a:cs typeface="Heiti SC Light" charset="-122"/>
                          <a:sym typeface="Calibri" charset="0"/>
                        </a:defRPr>
                      </a:lvl6pPr>
                      <a:lvl7pPr marL="2971800" indent="-228600" eaLnBrk="0" fontAlgn="base" hangingPunct="0">
                        <a:spcBef>
                          <a:spcPts val="700"/>
                        </a:spcBef>
                        <a:spcAft>
                          <a:spcPct val="0"/>
                        </a:spcAft>
                        <a:buClr>
                          <a:srgbClr val="000000"/>
                        </a:buClr>
                        <a:buSzPct val="100000"/>
                        <a:buFont typeface="Arial" charset="0"/>
                        <a:tabLst>
                          <a:tab pos="914400" algn="l"/>
                        </a:tabLst>
                        <a:defRPr sz="2400">
                          <a:solidFill>
                            <a:schemeClr val="tx1"/>
                          </a:solidFill>
                          <a:latin typeface="Calibri" charset="0"/>
                          <a:ea typeface="Heiti SC Light" charset="-122"/>
                          <a:cs typeface="Heiti SC Light" charset="-122"/>
                          <a:sym typeface="Calibri" charset="0"/>
                        </a:defRPr>
                      </a:lvl7pPr>
                      <a:lvl8pPr marL="3429000" indent="-228600" eaLnBrk="0" fontAlgn="base" hangingPunct="0">
                        <a:spcBef>
                          <a:spcPts val="700"/>
                        </a:spcBef>
                        <a:spcAft>
                          <a:spcPct val="0"/>
                        </a:spcAft>
                        <a:buClr>
                          <a:srgbClr val="000000"/>
                        </a:buClr>
                        <a:buSzPct val="100000"/>
                        <a:buFont typeface="Arial" charset="0"/>
                        <a:tabLst>
                          <a:tab pos="914400" algn="l"/>
                        </a:tabLst>
                        <a:defRPr sz="2400">
                          <a:solidFill>
                            <a:schemeClr val="tx1"/>
                          </a:solidFill>
                          <a:latin typeface="Calibri" charset="0"/>
                          <a:ea typeface="Heiti SC Light" charset="-122"/>
                          <a:cs typeface="Heiti SC Light" charset="-122"/>
                          <a:sym typeface="Calibri" charset="0"/>
                        </a:defRPr>
                      </a:lvl8pPr>
                      <a:lvl9pPr marL="3886200" indent="-228600" eaLnBrk="0" fontAlgn="base" hangingPunct="0">
                        <a:spcBef>
                          <a:spcPts val="700"/>
                        </a:spcBef>
                        <a:spcAft>
                          <a:spcPct val="0"/>
                        </a:spcAft>
                        <a:buClr>
                          <a:srgbClr val="000000"/>
                        </a:buClr>
                        <a:buSzPct val="100000"/>
                        <a:buFont typeface="Arial" charset="0"/>
                        <a:tabLst>
                          <a:tab pos="914400" algn="l"/>
                        </a:tabLst>
                        <a:defRPr sz="2400">
                          <a:solidFill>
                            <a:schemeClr val="tx1"/>
                          </a:solidFill>
                          <a:latin typeface="Calibri" charset="0"/>
                          <a:ea typeface="Heiti SC Light" charset="-122"/>
                          <a:cs typeface="Heiti SC Light" charset="-122"/>
                          <a:sym typeface="Calibri" charset="0"/>
                        </a:defRPr>
                      </a:lvl9pPr>
                    </a:lstStyle>
                    <a:p>
                      <a:pPr marL="0" marR="0" lvl="0" indent="0" algn="l" defTabSz="914400" rtl="0" eaLnBrk="1" fontAlgn="base" latinLnBrk="0" hangingPunct="1">
                        <a:lnSpc>
                          <a:spcPct val="100000"/>
                        </a:lnSpc>
                        <a:spcBef>
                          <a:spcPct val="0"/>
                        </a:spcBef>
                        <a:spcAft>
                          <a:spcPct val="0"/>
                        </a:spcAft>
                        <a:buClrTx/>
                        <a:buSzPct val="100000"/>
                        <a:buFont typeface="Calibri" charset="0"/>
                        <a:buChar char="•"/>
                        <a:tabLst>
                          <a:tab pos="914400" algn="l"/>
                        </a:tabLst>
                      </a:pPr>
                      <a:r>
                        <a:rPr kumimoji="0" lang="en-US" altLang="en-US" sz="3200" b="0" i="0" u="none" strike="noStrike" cap="none" normalizeH="0" baseline="0">
                          <a:ln>
                            <a:noFill/>
                          </a:ln>
                          <a:solidFill>
                            <a:schemeClr val="tx1"/>
                          </a:solidFill>
                          <a:effectLst/>
                          <a:latin typeface="Calibri Bold" charset="0"/>
                          <a:ea typeface="Calibri Bold" charset="0"/>
                          <a:cs typeface="Calibri Bold" charset="0"/>
                          <a:sym typeface="Calibri Bold" charset="0"/>
                        </a:rPr>
                        <a:t>React</a:t>
                      </a:r>
                    </a:p>
                    <a:p>
                      <a:pPr marL="0" marR="0" lvl="0" indent="0" algn="l" defTabSz="914400" rtl="0" eaLnBrk="1" fontAlgn="base" latinLnBrk="0" hangingPunct="1">
                        <a:lnSpc>
                          <a:spcPct val="100000"/>
                        </a:lnSpc>
                        <a:spcBef>
                          <a:spcPct val="0"/>
                        </a:spcBef>
                        <a:spcAft>
                          <a:spcPct val="0"/>
                        </a:spcAft>
                        <a:buClr>
                          <a:srgbClr val="000000"/>
                        </a:buClr>
                        <a:buSzPct val="100000"/>
                        <a:buFont typeface="Arial" charset="0"/>
                        <a:buNone/>
                        <a:tabLst>
                          <a:tab pos="914400" algn="l"/>
                        </a:tabLst>
                      </a:pPr>
                      <a:r>
                        <a:rPr kumimoji="0" lang="en-US" altLang="en-US" sz="3200" b="0" i="0" u="none" strike="noStrike" cap="none" normalizeH="0" baseline="0">
                          <a:ln>
                            <a:noFill/>
                          </a:ln>
                          <a:solidFill>
                            <a:schemeClr val="tx1"/>
                          </a:solidFill>
                          <a:effectLst/>
                          <a:latin typeface="Calibri" charset="0"/>
                          <a:ea typeface="Heiti SC Light" charset="-122"/>
                          <a:cs typeface="Heiti SC Light" charset="-122"/>
                          <a:sym typeface="Calibri" charset="0"/>
                        </a:rPr>
                        <a:t>Do I re-teach to the entire class or assign a review to a few?  How can I teach more effectively next time?</a:t>
                      </a:r>
                    </a:p>
                  </a:txBody>
                  <a:tcPr marL="50800" marR="50800" marT="50800" marB="50800" horzOverflow="overflow">
                    <a:lnL w="28575"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lvl1pPr algn="l" eaLnBrk="0" hangingPunct="0">
                        <a:spcBef>
                          <a:spcPts val="1100"/>
                        </a:spcBef>
                        <a:buClr>
                          <a:srgbClr val="000000"/>
                        </a:buClr>
                        <a:buSzPct val="100000"/>
                        <a:buFont typeface="Arial" charset="0"/>
                        <a:tabLst>
                          <a:tab pos="914400" algn="l"/>
                        </a:tabLst>
                        <a:defRPr sz="4000">
                          <a:solidFill>
                            <a:schemeClr val="tx1"/>
                          </a:solidFill>
                          <a:latin typeface="Calibri" charset="0"/>
                          <a:ea typeface="Heiti SC Light" charset="-122"/>
                          <a:cs typeface="Heiti SC Light" charset="-122"/>
                          <a:sym typeface="Calibri" charset="0"/>
                        </a:defRPr>
                      </a:lvl1pPr>
                      <a:lvl2pPr marL="742950" indent="-285750" algn="l" eaLnBrk="0" hangingPunct="0">
                        <a:spcBef>
                          <a:spcPts val="1000"/>
                        </a:spcBef>
                        <a:buClr>
                          <a:srgbClr val="000000"/>
                        </a:buClr>
                        <a:buSzPct val="100000"/>
                        <a:buFont typeface="Arial" charset="0"/>
                        <a:tabLst>
                          <a:tab pos="914400" algn="l"/>
                        </a:tabLst>
                        <a:defRPr sz="3400">
                          <a:solidFill>
                            <a:schemeClr val="tx1"/>
                          </a:solidFill>
                          <a:latin typeface="Calibri" charset="0"/>
                          <a:ea typeface="Heiti SC Light" charset="-122"/>
                          <a:cs typeface="Heiti SC Light" charset="-122"/>
                          <a:sym typeface="Calibri" charset="0"/>
                        </a:defRPr>
                      </a:lvl2pPr>
                      <a:lvl3pPr marL="1143000" indent="-228600" algn="l" eaLnBrk="0" hangingPunct="0">
                        <a:spcBef>
                          <a:spcPts val="800"/>
                        </a:spcBef>
                        <a:buClr>
                          <a:srgbClr val="000000"/>
                        </a:buClr>
                        <a:buSzPct val="100000"/>
                        <a:buFont typeface="Arial" charset="0"/>
                        <a:tabLst>
                          <a:tab pos="914400" algn="l"/>
                        </a:tabLst>
                        <a:defRPr sz="3000">
                          <a:solidFill>
                            <a:schemeClr val="tx1"/>
                          </a:solidFill>
                          <a:latin typeface="Calibri" charset="0"/>
                          <a:ea typeface="Heiti SC Light" charset="-122"/>
                          <a:cs typeface="Heiti SC Light" charset="-122"/>
                          <a:sym typeface="Calibri" charset="0"/>
                        </a:defRPr>
                      </a:lvl3pPr>
                      <a:lvl4pPr marL="1600200" indent="-228600" algn="l" eaLnBrk="0" hangingPunct="0">
                        <a:spcBef>
                          <a:spcPts val="700"/>
                        </a:spcBef>
                        <a:buClr>
                          <a:srgbClr val="000000"/>
                        </a:buClr>
                        <a:buSzPct val="100000"/>
                        <a:buFont typeface="Arial" charset="0"/>
                        <a:tabLst>
                          <a:tab pos="914400" algn="l"/>
                        </a:tabLst>
                        <a:defRPr sz="2400">
                          <a:solidFill>
                            <a:schemeClr val="tx1"/>
                          </a:solidFill>
                          <a:latin typeface="Calibri" charset="0"/>
                          <a:ea typeface="Heiti SC Light" charset="-122"/>
                          <a:cs typeface="Heiti SC Light" charset="-122"/>
                          <a:sym typeface="Calibri" charset="0"/>
                        </a:defRPr>
                      </a:lvl4pPr>
                      <a:lvl5pPr marL="2057400" indent="-228600" algn="l" eaLnBrk="0" hangingPunct="0">
                        <a:spcBef>
                          <a:spcPts val="700"/>
                        </a:spcBef>
                        <a:buClr>
                          <a:srgbClr val="000000"/>
                        </a:buClr>
                        <a:buSzPct val="100000"/>
                        <a:buFont typeface="Arial" charset="0"/>
                        <a:tabLst>
                          <a:tab pos="914400" algn="l"/>
                        </a:tabLst>
                        <a:defRPr sz="2400">
                          <a:solidFill>
                            <a:schemeClr val="tx1"/>
                          </a:solidFill>
                          <a:latin typeface="Calibri" charset="0"/>
                          <a:ea typeface="Heiti SC Light" charset="-122"/>
                          <a:cs typeface="Heiti SC Light" charset="-122"/>
                          <a:sym typeface="Calibri" charset="0"/>
                        </a:defRPr>
                      </a:lvl5pPr>
                      <a:lvl6pPr marL="2514600" indent="-228600" eaLnBrk="0" fontAlgn="base" hangingPunct="0">
                        <a:spcBef>
                          <a:spcPts val="700"/>
                        </a:spcBef>
                        <a:spcAft>
                          <a:spcPct val="0"/>
                        </a:spcAft>
                        <a:buClr>
                          <a:srgbClr val="000000"/>
                        </a:buClr>
                        <a:buSzPct val="100000"/>
                        <a:buFont typeface="Arial" charset="0"/>
                        <a:tabLst>
                          <a:tab pos="914400" algn="l"/>
                        </a:tabLst>
                        <a:defRPr sz="2400">
                          <a:solidFill>
                            <a:schemeClr val="tx1"/>
                          </a:solidFill>
                          <a:latin typeface="Calibri" charset="0"/>
                          <a:ea typeface="Heiti SC Light" charset="-122"/>
                          <a:cs typeface="Heiti SC Light" charset="-122"/>
                          <a:sym typeface="Calibri" charset="0"/>
                        </a:defRPr>
                      </a:lvl6pPr>
                      <a:lvl7pPr marL="2971800" indent="-228600" eaLnBrk="0" fontAlgn="base" hangingPunct="0">
                        <a:spcBef>
                          <a:spcPts val="700"/>
                        </a:spcBef>
                        <a:spcAft>
                          <a:spcPct val="0"/>
                        </a:spcAft>
                        <a:buClr>
                          <a:srgbClr val="000000"/>
                        </a:buClr>
                        <a:buSzPct val="100000"/>
                        <a:buFont typeface="Arial" charset="0"/>
                        <a:tabLst>
                          <a:tab pos="914400" algn="l"/>
                        </a:tabLst>
                        <a:defRPr sz="2400">
                          <a:solidFill>
                            <a:schemeClr val="tx1"/>
                          </a:solidFill>
                          <a:latin typeface="Calibri" charset="0"/>
                          <a:ea typeface="Heiti SC Light" charset="-122"/>
                          <a:cs typeface="Heiti SC Light" charset="-122"/>
                          <a:sym typeface="Calibri" charset="0"/>
                        </a:defRPr>
                      </a:lvl7pPr>
                      <a:lvl8pPr marL="3429000" indent="-228600" eaLnBrk="0" fontAlgn="base" hangingPunct="0">
                        <a:spcBef>
                          <a:spcPts val="700"/>
                        </a:spcBef>
                        <a:spcAft>
                          <a:spcPct val="0"/>
                        </a:spcAft>
                        <a:buClr>
                          <a:srgbClr val="000000"/>
                        </a:buClr>
                        <a:buSzPct val="100000"/>
                        <a:buFont typeface="Arial" charset="0"/>
                        <a:tabLst>
                          <a:tab pos="914400" algn="l"/>
                        </a:tabLst>
                        <a:defRPr sz="2400">
                          <a:solidFill>
                            <a:schemeClr val="tx1"/>
                          </a:solidFill>
                          <a:latin typeface="Calibri" charset="0"/>
                          <a:ea typeface="Heiti SC Light" charset="-122"/>
                          <a:cs typeface="Heiti SC Light" charset="-122"/>
                          <a:sym typeface="Calibri" charset="0"/>
                        </a:defRPr>
                      </a:lvl8pPr>
                      <a:lvl9pPr marL="3886200" indent="-228600" eaLnBrk="0" fontAlgn="base" hangingPunct="0">
                        <a:spcBef>
                          <a:spcPts val="700"/>
                        </a:spcBef>
                        <a:spcAft>
                          <a:spcPct val="0"/>
                        </a:spcAft>
                        <a:buClr>
                          <a:srgbClr val="000000"/>
                        </a:buClr>
                        <a:buSzPct val="100000"/>
                        <a:buFont typeface="Arial" charset="0"/>
                        <a:tabLst>
                          <a:tab pos="914400" algn="l"/>
                        </a:tabLst>
                        <a:defRPr sz="2400">
                          <a:solidFill>
                            <a:schemeClr val="tx1"/>
                          </a:solidFill>
                          <a:latin typeface="Calibri" charset="0"/>
                          <a:ea typeface="Heiti SC Light" charset="-122"/>
                          <a:cs typeface="Heiti SC Light" charset="-122"/>
                          <a:sym typeface="Calibri" charset="0"/>
                        </a:defRPr>
                      </a:lvl9pPr>
                    </a:lstStyle>
                    <a:p>
                      <a:pPr marL="0" marR="0" lvl="0" indent="0" algn="l" defTabSz="914400" rtl="0" eaLnBrk="1" fontAlgn="base" latinLnBrk="0" hangingPunct="1">
                        <a:lnSpc>
                          <a:spcPct val="100000"/>
                        </a:lnSpc>
                        <a:spcBef>
                          <a:spcPct val="0"/>
                        </a:spcBef>
                        <a:spcAft>
                          <a:spcPct val="0"/>
                        </a:spcAft>
                        <a:buClrTx/>
                        <a:buSzPct val="100000"/>
                        <a:buFont typeface="Calibri" charset="0"/>
                        <a:buChar char="•"/>
                        <a:tabLst>
                          <a:tab pos="914400" algn="l"/>
                        </a:tabLst>
                      </a:pPr>
                      <a:r>
                        <a:rPr kumimoji="0" lang="en-US" altLang="en-US" sz="3200" b="0" i="0" u="none" strike="noStrike" cap="none" normalizeH="0" baseline="0">
                          <a:ln>
                            <a:noFill/>
                          </a:ln>
                          <a:solidFill>
                            <a:schemeClr val="tx1"/>
                          </a:solidFill>
                          <a:effectLst/>
                          <a:latin typeface="Calibri Bold" charset="0"/>
                          <a:ea typeface="Calibri Bold" charset="0"/>
                          <a:cs typeface="Calibri Bold" charset="0"/>
                          <a:sym typeface="Calibri Bold" charset="0"/>
                        </a:rPr>
                        <a:t>Interpret</a:t>
                      </a:r>
                    </a:p>
                    <a:p>
                      <a:pPr marL="0" marR="0" lvl="0" indent="0" algn="l" defTabSz="914400" rtl="0" eaLnBrk="1" fontAlgn="base" latinLnBrk="0" hangingPunct="1">
                        <a:lnSpc>
                          <a:spcPct val="100000"/>
                        </a:lnSpc>
                        <a:spcBef>
                          <a:spcPct val="0"/>
                        </a:spcBef>
                        <a:spcAft>
                          <a:spcPct val="0"/>
                        </a:spcAft>
                        <a:buClr>
                          <a:srgbClr val="000000"/>
                        </a:buClr>
                        <a:buSzPct val="100000"/>
                        <a:buFont typeface="Arial" charset="0"/>
                        <a:buNone/>
                        <a:tabLst>
                          <a:tab pos="914400" algn="l"/>
                        </a:tabLst>
                      </a:pPr>
                      <a:r>
                        <a:rPr kumimoji="0" lang="en-US" altLang="en-US" sz="3200" b="0" i="0" u="none" strike="noStrike" cap="none" normalizeH="0" baseline="0">
                          <a:ln>
                            <a:noFill/>
                          </a:ln>
                          <a:solidFill>
                            <a:schemeClr val="tx1"/>
                          </a:solidFill>
                          <a:effectLst/>
                          <a:latin typeface="Calibri" charset="0"/>
                          <a:ea typeface="Heiti SC Light" charset="-122"/>
                          <a:cs typeface="Heiti SC Light" charset="-122"/>
                          <a:sym typeface="Calibri" charset="0"/>
                        </a:rPr>
                        <a:t>What are the strengths &amp; problematic aspects of their thinking? What do they need to do next to deepen learning?</a:t>
                      </a:r>
                    </a:p>
                  </a:txBody>
                  <a:tcPr marL="50800" marR="50800" marT="50800" marB="50800" horzOverflow="overflow">
                    <a:lnL w="12700"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r>
              <a:tr h="2735263">
                <a:tc>
                  <a:txBody>
                    <a:bodyPr/>
                    <a:lstStyle>
                      <a:lvl1pPr algn="l" eaLnBrk="0" hangingPunct="0">
                        <a:spcBef>
                          <a:spcPts val="1100"/>
                        </a:spcBef>
                        <a:buClr>
                          <a:srgbClr val="000000"/>
                        </a:buClr>
                        <a:buSzPct val="100000"/>
                        <a:buFont typeface="Arial" charset="0"/>
                        <a:tabLst>
                          <a:tab pos="914400" algn="l"/>
                        </a:tabLst>
                        <a:defRPr sz="4000">
                          <a:solidFill>
                            <a:schemeClr val="tx1"/>
                          </a:solidFill>
                          <a:latin typeface="Calibri" charset="0"/>
                          <a:ea typeface="Heiti SC Light" charset="-122"/>
                          <a:cs typeface="Heiti SC Light" charset="-122"/>
                          <a:sym typeface="Calibri" charset="0"/>
                        </a:defRPr>
                      </a:lvl1pPr>
                      <a:lvl2pPr marL="742950" indent="-285750" algn="l" eaLnBrk="0" hangingPunct="0">
                        <a:spcBef>
                          <a:spcPts val="1000"/>
                        </a:spcBef>
                        <a:buClr>
                          <a:srgbClr val="000000"/>
                        </a:buClr>
                        <a:buSzPct val="100000"/>
                        <a:buFont typeface="Arial" charset="0"/>
                        <a:tabLst>
                          <a:tab pos="914400" algn="l"/>
                        </a:tabLst>
                        <a:defRPr sz="3400">
                          <a:solidFill>
                            <a:schemeClr val="tx1"/>
                          </a:solidFill>
                          <a:latin typeface="Calibri" charset="0"/>
                          <a:ea typeface="Heiti SC Light" charset="-122"/>
                          <a:cs typeface="Heiti SC Light" charset="-122"/>
                          <a:sym typeface="Calibri" charset="0"/>
                        </a:defRPr>
                      </a:lvl2pPr>
                      <a:lvl3pPr marL="1143000" indent="-228600" algn="l" eaLnBrk="0" hangingPunct="0">
                        <a:spcBef>
                          <a:spcPts val="800"/>
                        </a:spcBef>
                        <a:buClr>
                          <a:srgbClr val="000000"/>
                        </a:buClr>
                        <a:buSzPct val="100000"/>
                        <a:buFont typeface="Arial" charset="0"/>
                        <a:tabLst>
                          <a:tab pos="914400" algn="l"/>
                        </a:tabLst>
                        <a:defRPr sz="3000">
                          <a:solidFill>
                            <a:schemeClr val="tx1"/>
                          </a:solidFill>
                          <a:latin typeface="Calibri" charset="0"/>
                          <a:ea typeface="Heiti SC Light" charset="-122"/>
                          <a:cs typeface="Heiti SC Light" charset="-122"/>
                          <a:sym typeface="Calibri" charset="0"/>
                        </a:defRPr>
                      </a:lvl3pPr>
                      <a:lvl4pPr marL="1600200" indent="-228600" algn="l" eaLnBrk="0" hangingPunct="0">
                        <a:spcBef>
                          <a:spcPts val="700"/>
                        </a:spcBef>
                        <a:buClr>
                          <a:srgbClr val="000000"/>
                        </a:buClr>
                        <a:buSzPct val="100000"/>
                        <a:buFont typeface="Arial" charset="0"/>
                        <a:tabLst>
                          <a:tab pos="914400" algn="l"/>
                        </a:tabLst>
                        <a:defRPr sz="2400">
                          <a:solidFill>
                            <a:schemeClr val="tx1"/>
                          </a:solidFill>
                          <a:latin typeface="Calibri" charset="0"/>
                          <a:ea typeface="Heiti SC Light" charset="-122"/>
                          <a:cs typeface="Heiti SC Light" charset="-122"/>
                          <a:sym typeface="Calibri" charset="0"/>
                        </a:defRPr>
                      </a:lvl4pPr>
                      <a:lvl5pPr marL="2057400" indent="-228600" algn="l" eaLnBrk="0" hangingPunct="0">
                        <a:spcBef>
                          <a:spcPts val="700"/>
                        </a:spcBef>
                        <a:buClr>
                          <a:srgbClr val="000000"/>
                        </a:buClr>
                        <a:buSzPct val="100000"/>
                        <a:buFont typeface="Arial" charset="0"/>
                        <a:tabLst>
                          <a:tab pos="914400" algn="l"/>
                        </a:tabLst>
                        <a:defRPr sz="2400">
                          <a:solidFill>
                            <a:schemeClr val="tx1"/>
                          </a:solidFill>
                          <a:latin typeface="Calibri" charset="0"/>
                          <a:ea typeface="Heiti SC Light" charset="-122"/>
                          <a:cs typeface="Heiti SC Light" charset="-122"/>
                          <a:sym typeface="Calibri" charset="0"/>
                        </a:defRPr>
                      </a:lvl5pPr>
                      <a:lvl6pPr marL="2514600" indent="-228600" eaLnBrk="0" fontAlgn="base" hangingPunct="0">
                        <a:spcBef>
                          <a:spcPts val="700"/>
                        </a:spcBef>
                        <a:spcAft>
                          <a:spcPct val="0"/>
                        </a:spcAft>
                        <a:buClr>
                          <a:srgbClr val="000000"/>
                        </a:buClr>
                        <a:buSzPct val="100000"/>
                        <a:buFont typeface="Arial" charset="0"/>
                        <a:tabLst>
                          <a:tab pos="914400" algn="l"/>
                        </a:tabLst>
                        <a:defRPr sz="2400">
                          <a:solidFill>
                            <a:schemeClr val="tx1"/>
                          </a:solidFill>
                          <a:latin typeface="Calibri" charset="0"/>
                          <a:ea typeface="Heiti SC Light" charset="-122"/>
                          <a:cs typeface="Heiti SC Light" charset="-122"/>
                          <a:sym typeface="Calibri" charset="0"/>
                        </a:defRPr>
                      </a:lvl6pPr>
                      <a:lvl7pPr marL="2971800" indent="-228600" eaLnBrk="0" fontAlgn="base" hangingPunct="0">
                        <a:spcBef>
                          <a:spcPts val="700"/>
                        </a:spcBef>
                        <a:spcAft>
                          <a:spcPct val="0"/>
                        </a:spcAft>
                        <a:buClr>
                          <a:srgbClr val="000000"/>
                        </a:buClr>
                        <a:buSzPct val="100000"/>
                        <a:buFont typeface="Arial" charset="0"/>
                        <a:tabLst>
                          <a:tab pos="914400" algn="l"/>
                        </a:tabLst>
                        <a:defRPr sz="2400">
                          <a:solidFill>
                            <a:schemeClr val="tx1"/>
                          </a:solidFill>
                          <a:latin typeface="Calibri" charset="0"/>
                          <a:ea typeface="Heiti SC Light" charset="-122"/>
                          <a:cs typeface="Heiti SC Light" charset="-122"/>
                          <a:sym typeface="Calibri" charset="0"/>
                        </a:defRPr>
                      </a:lvl7pPr>
                      <a:lvl8pPr marL="3429000" indent="-228600" eaLnBrk="0" fontAlgn="base" hangingPunct="0">
                        <a:spcBef>
                          <a:spcPts val="700"/>
                        </a:spcBef>
                        <a:spcAft>
                          <a:spcPct val="0"/>
                        </a:spcAft>
                        <a:buClr>
                          <a:srgbClr val="000000"/>
                        </a:buClr>
                        <a:buSzPct val="100000"/>
                        <a:buFont typeface="Arial" charset="0"/>
                        <a:tabLst>
                          <a:tab pos="914400" algn="l"/>
                        </a:tabLst>
                        <a:defRPr sz="2400">
                          <a:solidFill>
                            <a:schemeClr val="tx1"/>
                          </a:solidFill>
                          <a:latin typeface="Calibri" charset="0"/>
                          <a:ea typeface="Heiti SC Light" charset="-122"/>
                          <a:cs typeface="Heiti SC Light" charset="-122"/>
                          <a:sym typeface="Calibri" charset="0"/>
                        </a:defRPr>
                      </a:lvl8pPr>
                      <a:lvl9pPr marL="3886200" indent="-228600" eaLnBrk="0" fontAlgn="base" hangingPunct="0">
                        <a:spcBef>
                          <a:spcPts val="700"/>
                        </a:spcBef>
                        <a:spcAft>
                          <a:spcPct val="0"/>
                        </a:spcAft>
                        <a:buClr>
                          <a:srgbClr val="000000"/>
                        </a:buClr>
                        <a:buSzPct val="100000"/>
                        <a:buFont typeface="Arial" charset="0"/>
                        <a:tabLst>
                          <a:tab pos="914400" algn="l"/>
                        </a:tabLst>
                        <a:defRPr sz="2400">
                          <a:solidFill>
                            <a:schemeClr val="tx1"/>
                          </a:solidFill>
                          <a:latin typeface="Calibri" charset="0"/>
                          <a:ea typeface="Heiti SC Light" charset="-122"/>
                          <a:cs typeface="Heiti SC Light" charset="-122"/>
                          <a:sym typeface="Calibri" charset="0"/>
                        </a:defRPr>
                      </a:lvl9pPr>
                    </a:lstStyle>
                    <a:p>
                      <a:pPr marL="0" marR="0" lvl="0" indent="0" algn="l" defTabSz="914400" rtl="0" eaLnBrk="1" fontAlgn="base" latinLnBrk="0" hangingPunct="1">
                        <a:lnSpc>
                          <a:spcPct val="100000"/>
                        </a:lnSpc>
                        <a:spcBef>
                          <a:spcPct val="0"/>
                        </a:spcBef>
                        <a:spcAft>
                          <a:spcPct val="0"/>
                        </a:spcAft>
                        <a:buClrTx/>
                        <a:buSzPct val="100000"/>
                        <a:buFont typeface="Calibri" charset="0"/>
                        <a:buChar char="•"/>
                        <a:tabLst>
                          <a:tab pos="914400" algn="l"/>
                        </a:tabLst>
                      </a:pPr>
                      <a:r>
                        <a:rPr kumimoji="0" lang="en-US" altLang="en-US" sz="3400" b="0" i="0" u="none" strike="noStrike" cap="none" normalizeH="0" baseline="0">
                          <a:ln>
                            <a:noFill/>
                          </a:ln>
                          <a:solidFill>
                            <a:schemeClr val="tx1"/>
                          </a:solidFill>
                          <a:effectLst/>
                          <a:latin typeface="Calibri Bold" charset="0"/>
                          <a:ea typeface="Calibri Bold" charset="0"/>
                          <a:cs typeface="Calibri Bold" charset="0"/>
                          <a:sym typeface="Calibri Bold" charset="0"/>
                        </a:rPr>
                        <a:t>Evaluate</a:t>
                      </a:r>
                    </a:p>
                    <a:p>
                      <a:pPr marL="0" marR="0" lvl="0" indent="0" algn="l" defTabSz="914400" rtl="0" eaLnBrk="1" fontAlgn="base" latinLnBrk="0" hangingPunct="1">
                        <a:lnSpc>
                          <a:spcPct val="100000"/>
                        </a:lnSpc>
                        <a:spcBef>
                          <a:spcPct val="0"/>
                        </a:spcBef>
                        <a:spcAft>
                          <a:spcPct val="0"/>
                        </a:spcAft>
                        <a:buClr>
                          <a:srgbClr val="000000"/>
                        </a:buClr>
                        <a:buSzPct val="100000"/>
                        <a:buFont typeface="Arial" charset="0"/>
                        <a:buNone/>
                        <a:tabLst>
                          <a:tab pos="914400" algn="l"/>
                        </a:tabLst>
                      </a:pPr>
                      <a:r>
                        <a:rPr kumimoji="0" lang="en-US" altLang="en-US" sz="3400" b="0" i="0" u="none" strike="noStrike" cap="none" normalizeH="0" baseline="0">
                          <a:ln>
                            <a:noFill/>
                          </a:ln>
                          <a:solidFill>
                            <a:schemeClr val="tx1"/>
                          </a:solidFill>
                          <a:effectLst/>
                          <a:latin typeface="Calibri" charset="0"/>
                          <a:ea typeface="Heiti SC Light" charset="-122"/>
                          <a:cs typeface="Heiti SC Light" charset="-122"/>
                          <a:sym typeface="Calibri" charset="0"/>
                        </a:rPr>
                        <a:t>How many have </a:t>
                      </a:r>
                      <a:r>
                        <a:rPr kumimoji="0" lang="ja-JP" altLang="en-US" sz="3400" b="0" i="0" u="none" strike="noStrike" cap="none" normalizeH="0" baseline="0">
                          <a:ln>
                            <a:noFill/>
                          </a:ln>
                          <a:solidFill>
                            <a:schemeClr val="tx1"/>
                          </a:solidFill>
                          <a:effectLst/>
                          <a:latin typeface="Arial" charset="0"/>
                          <a:ea typeface="Heiti SC Light" charset="-122"/>
                          <a:cs typeface="Heiti SC Light" charset="-122"/>
                          <a:sym typeface="Calibri" charset="0"/>
                        </a:rPr>
                        <a:t>‘</a:t>
                      </a:r>
                      <a:r>
                        <a:rPr kumimoji="0" lang="en-US" altLang="ja-JP" sz="3400" b="0" i="0" u="none" strike="noStrike" cap="none" normalizeH="0" baseline="0">
                          <a:ln>
                            <a:noFill/>
                          </a:ln>
                          <a:solidFill>
                            <a:schemeClr val="tx1"/>
                          </a:solidFill>
                          <a:effectLst/>
                          <a:latin typeface="Calibri" charset="0"/>
                          <a:ea typeface="Heiti SC Light" charset="-122"/>
                          <a:cs typeface="Heiti SC Light" charset="-122"/>
                          <a:sym typeface="Calibri" charset="0"/>
                        </a:rPr>
                        <a:t>got it</a:t>
                      </a:r>
                      <a:r>
                        <a:rPr kumimoji="0" lang="ja-JP" altLang="en-US" sz="3400" b="0" i="0" u="none" strike="noStrike" cap="none" normalizeH="0" baseline="0">
                          <a:ln>
                            <a:noFill/>
                          </a:ln>
                          <a:solidFill>
                            <a:schemeClr val="tx1"/>
                          </a:solidFill>
                          <a:effectLst/>
                          <a:latin typeface="Arial" charset="0"/>
                          <a:ea typeface="Heiti SC Light" charset="-122"/>
                          <a:cs typeface="Heiti SC Light" charset="-122"/>
                          <a:sym typeface="Calibri" charset="0"/>
                        </a:rPr>
                        <a:t>’</a:t>
                      </a:r>
                      <a:r>
                        <a:rPr kumimoji="0" lang="en-US" altLang="ja-JP" sz="3400" b="0" i="0" u="none" strike="noStrike" cap="none" normalizeH="0" baseline="0">
                          <a:ln>
                            <a:noFill/>
                          </a:ln>
                          <a:solidFill>
                            <a:schemeClr val="tx1"/>
                          </a:solidFill>
                          <a:effectLst/>
                          <a:latin typeface="Calibri" charset="0"/>
                          <a:ea typeface="Heiti SC Light" charset="-122"/>
                          <a:cs typeface="Heiti SC Light" charset="-122"/>
                          <a:sym typeface="Calibri" charset="0"/>
                        </a:rPr>
                        <a:t>? Did enough of them get it so I can move on or do I need to slow down?</a:t>
                      </a:r>
                      <a:endParaRPr kumimoji="0" lang="en-US" altLang="en-US" sz="3400" b="0" i="0" u="none" strike="noStrike" cap="none" normalizeH="0" baseline="0">
                        <a:ln>
                          <a:noFill/>
                        </a:ln>
                        <a:solidFill>
                          <a:schemeClr val="tx1"/>
                        </a:solidFill>
                        <a:effectLst/>
                        <a:latin typeface="Calibri" charset="0"/>
                        <a:ea typeface="Heiti SC Light" charset="-122"/>
                        <a:cs typeface="Heiti SC Light" charset="-122"/>
                        <a:sym typeface="Calibri" charset="0"/>
                      </a:endParaRPr>
                    </a:p>
                  </a:txBody>
                  <a:tcPr marL="50800" marR="50800" marT="50800" marB="50800" horzOverflow="overflow">
                    <a:lnL w="28575"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a:noFill/>
                    </a:lnTlToBr>
                    <a:lnBlToTr>
                      <a:noFill/>
                    </a:lnBlToTr>
                    <a:noFill/>
                  </a:tcPr>
                </a:tc>
                <a:tc>
                  <a:txBody>
                    <a:bodyPr/>
                    <a:lstStyle>
                      <a:lvl1pPr algn="l" eaLnBrk="0" hangingPunct="0">
                        <a:spcBef>
                          <a:spcPts val="1100"/>
                        </a:spcBef>
                        <a:buClr>
                          <a:srgbClr val="000000"/>
                        </a:buClr>
                        <a:buSzPct val="100000"/>
                        <a:buFont typeface="Arial" charset="0"/>
                        <a:tabLst>
                          <a:tab pos="914400" algn="l"/>
                        </a:tabLst>
                        <a:defRPr sz="4000">
                          <a:solidFill>
                            <a:schemeClr val="tx1"/>
                          </a:solidFill>
                          <a:latin typeface="Calibri" charset="0"/>
                          <a:ea typeface="Heiti SC Light" charset="-122"/>
                          <a:cs typeface="Heiti SC Light" charset="-122"/>
                          <a:sym typeface="Calibri" charset="0"/>
                        </a:defRPr>
                      </a:lvl1pPr>
                      <a:lvl2pPr marL="742950" indent="-285750" algn="l" eaLnBrk="0" hangingPunct="0">
                        <a:spcBef>
                          <a:spcPts val="1000"/>
                        </a:spcBef>
                        <a:buClr>
                          <a:srgbClr val="000000"/>
                        </a:buClr>
                        <a:buSzPct val="100000"/>
                        <a:buFont typeface="Arial" charset="0"/>
                        <a:tabLst>
                          <a:tab pos="914400" algn="l"/>
                        </a:tabLst>
                        <a:defRPr sz="3400">
                          <a:solidFill>
                            <a:schemeClr val="tx1"/>
                          </a:solidFill>
                          <a:latin typeface="Calibri" charset="0"/>
                          <a:ea typeface="Heiti SC Light" charset="-122"/>
                          <a:cs typeface="Heiti SC Light" charset="-122"/>
                          <a:sym typeface="Calibri" charset="0"/>
                        </a:defRPr>
                      </a:lvl2pPr>
                      <a:lvl3pPr marL="1143000" indent="-228600" algn="l" eaLnBrk="0" hangingPunct="0">
                        <a:spcBef>
                          <a:spcPts val="800"/>
                        </a:spcBef>
                        <a:buClr>
                          <a:srgbClr val="000000"/>
                        </a:buClr>
                        <a:buSzPct val="100000"/>
                        <a:buFont typeface="Arial" charset="0"/>
                        <a:tabLst>
                          <a:tab pos="914400" algn="l"/>
                        </a:tabLst>
                        <a:defRPr sz="3000">
                          <a:solidFill>
                            <a:schemeClr val="tx1"/>
                          </a:solidFill>
                          <a:latin typeface="Calibri" charset="0"/>
                          <a:ea typeface="Heiti SC Light" charset="-122"/>
                          <a:cs typeface="Heiti SC Light" charset="-122"/>
                          <a:sym typeface="Calibri" charset="0"/>
                        </a:defRPr>
                      </a:lvl3pPr>
                      <a:lvl4pPr marL="1600200" indent="-228600" algn="l" eaLnBrk="0" hangingPunct="0">
                        <a:spcBef>
                          <a:spcPts val="700"/>
                        </a:spcBef>
                        <a:buClr>
                          <a:srgbClr val="000000"/>
                        </a:buClr>
                        <a:buSzPct val="100000"/>
                        <a:buFont typeface="Arial" charset="0"/>
                        <a:tabLst>
                          <a:tab pos="914400" algn="l"/>
                        </a:tabLst>
                        <a:defRPr sz="2400">
                          <a:solidFill>
                            <a:schemeClr val="tx1"/>
                          </a:solidFill>
                          <a:latin typeface="Calibri" charset="0"/>
                          <a:ea typeface="Heiti SC Light" charset="-122"/>
                          <a:cs typeface="Heiti SC Light" charset="-122"/>
                          <a:sym typeface="Calibri" charset="0"/>
                        </a:defRPr>
                      </a:lvl4pPr>
                      <a:lvl5pPr marL="2057400" indent="-228600" algn="l" eaLnBrk="0" hangingPunct="0">
                        <a:spcBef>
                          <a:spcPts val="700"/>
                        </a:spcBef>
                        <a:buClr>
                          <a:srgbClr val="000000"/>
                        </a:buClr>
                        <a:buSzPct val="100000"/>
                        <a:buFont typeface="Arial" charset="0"/>
                        <a:tabLst>
                          <a:tab pos="914400" algn="l"/>
                        </a:tabLst>
                        <a:defRPr sz="2400">
                          <a:solidFill>
                            <a:schemeClr val="tx1"/>
                          </a:solidFill>
                          <a:latin typeface="Calibri" charset="0"/>
                          <a:ea typeface="Heiti SC Light" charset="-122"/>
                          <a:cs typeface="Heiti SC Light" charset="-122"/>
                          <a:sym typeface="Calibri" charset="0"/>
                        </a:defRPr>
                      </a:lvl5pPr>
                      <a:lvl6pPr marL="2514600" indent="-228600" eaLnBrk="0" fontAlgn="base" hangingPunct="0">
                        <a:spcBef>
                          <a:spcPts val="700"/>
                        </a:spcBef>
                        <a:spcAft>
                          <a:spcPct val="0"/>
                        </a:spcAft>
                        <a:buClr>
                          <a:srgbClr val="000000"/>
                        </a:buClr>
                        <a:buSzPct val="100000"/>
                        <a:buFont typeface="Arial" charset="0"/>
                        <a:tabLst>
                          <a:tab pos="914400" algn="l"/>
                        </a:tabLst>
                        <a:defRPr sz="2400">
                          <a:solidFill>
                            <a:schemeClr val="tx1"/>
                          </a:solidFill>
                          <a:latin typeface="Calibri" charset="0"/>
                          <a:ea typeface="Heiti SC Light" charset="-122"/>
                          <a:cs typeface="Heiti SC Light" charset="-122"/>
                          <a:sym typeface="Calibri" charset="0"/>
                        </a:defRPr>
                      </a:lvl6pPr>
                      <a:lvl7pPr marL="2971800" indent="-228600" eaLnBrk="0" fontAlgn="base" hangingPunct="0">
                        <a:spcBef>
                          <a:spcPts val="700"/>
                        </a:spcBef>
                        <a:spcAft>
                          <a:spcPct val="0"/>
                        </a:spcAft>
                        <a:buClr>
                          <a:srgbClr val="000000"/>
                        </a:buClr>
                        <a:buSzPct val="100000"/>
                        <a:buFont typeface="Arial" charset="0"/>
                        <a:tabLst>
                          <a:tab pos="914400" algn="l"/>
                        </a:tabLst>
                        <a:defRPr sz="2400">
                          <a:solidFill>
                            <a:schemeClr val="tx1"/>
                          </a:solidFill>
                          <a:latin typeface="Calibri" charset="0"/>
                          <a:ea typeface="Heiti SC Light" charset="-122"/>
                          <a:cs typeface="Heiti SC Light" charset="-122"/>
                          <a:sym typeface="Calibri" charset="0"/>
                        </a:defRPr>
                      </a:lvl7pPr>
                      <a:lvl8pPr marL="3429000" indent="-228600" eaLnBrk="0" fontAlgn="base" hangingPunct="0">
                        <a:spcBef>
                          <a:spcPts val="700"/>
                        </a:spcBef>
                        <a:spcAft>
                          <a:spcPct val="0"/>
                        </a:spcAft>
                        <a:buClr>
                          <a:srgbClr val="000000"/>
                        </a:buClr>
                        <a:buSzPct val="100000"/>
                        <a:buFont typeface="Arial" charset="0"/>
                        <a:tabLst>
                          <a:tab pos="914400" algn="l"/>
                        </a:tabLst>
                        <a:defRPr sz="2400">
                          <a:solidFill>
                            <a:schemeClr val="tx1"/>
                          </a:solidFill>
                          <a:latin typeface="Calibri" charset="0"/>
                          <a:ea typeface="Heiti SC Light" charset="-122"/>
                          <a:cs typeface="Heiti SC Light" charset="-122"/>
                          <a:sym typeface="Calibri" charset="0"/>
                        </a:defRPr>
                      </a:lvl8pPr>
                      <a:lvl9pPr marL="3886200" indent="-228600" eaLnBrk="0" fontAlgn="base" hangingPunct="0">
                        <a:spcBef>
                          <a:spcPts val="700"/>
                        </a:spcBef>
                        <a:spcAft>
                          <a:spcPct val="0"/>
                        </a:spcAft>
                        <a:buClr>
                          <a:srgbClr val="000000"/>
                        </a:buClr>
                        <a:buSzPct val="100000"/>
                        <a:buFont typeface="Arial" charset="0"/>
                        <a:tabLst>
                          <a:tab pos="914400" algn="l"/>
                        </a:tabLst>
                        <a:defRPr sz="2400">
                          <a:solidFill>
                            <a:schemeClr val="tx1"/>
                          </a:solidFill>
                          <a:latin typeface="Calibri" charset="0"/>
                          <a:ea typeface="Heiti SC Light" charset="-122"/>
                          <a:cs typeface="Heiti SC Light" charset="-122"/>
                          <a:sym typeface="Calibri" charset="0"/>
                        </a:defRPr>
                      </a:lvl9pPr>
                    </a:lstStyle>
                    <a:p>
                      <a:pPr marL="0" marR="0" lvl="0" indent="0" algn="l" defTabSz="914400" rtl="0" eaLnBrk="1" fontAlgn="base" latinLnBrk="0" hangingPunct="1">
                        <a:lnSpc>
                          <a:spcPct val="100000"/>
                        </a:lnSpc>
                        <a:spcBef>
                          <a:spcPct val="0"/>
                        </a:spcBef>
                        <a:spcAft>
                          <a:spcPct val="0"/>
                        </a:spcAft>
                        <a:buClrTx/>
                        <a:buSzPct val="100000"/>
                        <a:buFont typeface="Calibri" charset="0"/>
                        <a:buChar char="•"/>
                        <a:tabLst>
                          <a:tab pos="914400" algn="l"/>
                        </a:tabLst>
                      </a:pPr>
                      <a:r>
                        <a:rPr kumimoji="0" lang="en-US" altLang="en-US" sz="3400" b="0" i="0" u="none" strike="noStrike" cap="none" normalizeH="0" baseline="0">
                          <a:ln>
                            <a:noFill/>
                          </a:ln>
                          <a:solidFill>
                            <a:schemeClr val="tx1"/>
                          </a:solidFill>
                          <a:effectLst/>
                          <a:latin typeface="Calibri Bold" charset="0"/>
                          <a:ea typeface="Calibri Bold" charset="0"/>
                          <a:cs typeface="Calibri Bold" charset="0"/>
                          <a:sym typeface="Calibri Bold" charset="0"/>
                        </a:rPr>
                        <a:t>Act</a:t>
                      </a:r>
                    </a:p>
                    <a:p>
                      <a:pPr marL="0" marR="0" lvl="0" indent="0" algn="l" defTabSz="914400" rtl="0" eaLnBrk="1" fontAlgn="base" latinLnBrk="0" hangingPunct="1">
                        <a:lnSpc>
                          <a:spcPct val="100000"/>
                        </a:lnSpc>
                        <a:spcBef>
                          <a:spcPct val="0"/>
                        </a:spcBef>
                        <a:spcAft>
                          <a:spcPct val="0"/>
                        </a:spcAft>
                        <a:buClr>
                          <a:srgbClr val="000000"/>
                        </a:buClr>
                        <a:buSzPct val="100000"/>
                        <a:buFont typeface="Arial" charset="0"/>
                        <a:buNone/>
                        <a:tabLst>
                          <a:tab pos="914400" algn="l"/>
                        </a:tabLst>
                      </a:pPr>
                      <a:r>
                        <a:rPr kumimoji="0" lang="en-US" altLang="en-US" sz="3400" b="0" i="0" u="none" strike="noStrike" cap="none" normalizeH="0" baseline="0">
                          <a:ln>
                            <a:noFill/>
                          </a:ln>
                          <a:solidFill>
                            <a:schemeClr val="tx1"/>
                          </a:solidFill>
                          <a:effectLst/>
                          <a:latin typeface="Calibri" charset="0"/>
                          <a:ea typeface="Heiti SC Light" charset="-122"/>
                          <a:cs typeface="Heiti SC Light" charset="-122"/>
                          <a:sym typeface="Calibri" charset="0"/>
                        </a:rPr>
                        <a:t>What learning experience, or feedback will address the needs I just identified?</a:t>
                      </a:r>
                    </a:p>
                  </a:txBody>
                  <a:tcPr marL="50800" marR="50800" marT="50800" marB="50800" horzOverflow="overflow">
                    <a:lnL w="12700"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a:noFill/>
                    </a:lnTlToBr>
                    <a:lnBlToTr>
                      <a:noFill/>
                    </a:lnBlToTr>
                    <a:noFill/>
                  </a:tcPr>
                </a:tc>
              </a:tr>
            </a:tbl>
          </a:graphicData>
        </a:graphic>
      </p:graphicFrame>
      <p:sp>
        <p:nvSpPr>
          <p:cNvPr id="88080" name="Rectangle 26"/>
          <p:cNvSpPr>
            <a:spLocks/>
          </p:cNvSpPr>
          <p:nvPr/>
        </p:nvSpPr>
        <p:spPr bwMode="auto">
          <a:xfrm rot="-5418984">
            <a:off x="-1285081" y="5191919"/>
            <a:ext cx="3525838" cy="6858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0" tIns="0" rIns="40639" bIns="0">
            <a:spAutoFit/>
          </a:bodyPr>
          <a:lstStyle>
            <a:lvl1pPr marL="39688"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algn="l" eaLnBrk="1" hangingPunct="1"/>
            <a:r>
              <a:rPr lang="en-US" altLang="en-US" sz="3600">
                <a:solidFill>
                  <a:schemeClr val="tx1"/>
                </a:solidFill>
                <a:latin typeface="Calibri Bold" charset="0"/>
                <a:ea typeface="ＭＳ Ｐゴシック" charset="-128"/>
                <a:sym typeface="Calibri Bold" charset="0"/>
              </a:rPr>
              <a:t>Teaching Focused</a:t>
            </a:r>
          </a:p>
        </p:txBody>
      </p:sp>
      <p:sp>
        <p:nvSpPr>
          <p:cNvPr id="88081" name="Rectangle 27"/>
          <p:cNvSpPr>
            <a:spLocks/>
          </p:cNvSpPr>
          <p:nvPr/>
        </p:nvSpPr>
        <p:spPr bwMode="auto">
          <a:xfrm rot="5400000">
            <a:off x="10784682" y="5033169"/>
            <a:ext cx="3465512" cy="6858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0" tIns="0" rIns="40639" bIns="0">
            <a:spAutoFit/>
          </a:bodyPr>
          <a:lstStyle>
            <a:lvl1pPr marL="39688"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algn="l" eaLnBrk="1" hangingPunct="1"/>
            <a:r>
              <a:rPr lang="en-US" altLang="en-US" sz="3600">
                <a:solidFill>
                  <a:schemeClr val="tx1"/>
                </a:solidFill>
                <a:latin typeface="Calibri Bold" charset="0"/>
                <a:ea typeface="ＭＳ Ｐゴシック" charset="-128"/>
                <a:sym typeface="Calibri Bold" charset="0"/>
              </a:rPr>
              <a:t>Learning Focused</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1" name="Picture 1"/>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92100" y="647700"/>
            <a:ext cx="13589000" cy="662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100354" name="Rectangle 2"/>
          <p:cNvSpPr>
            <a:spLocks noGrp="1" noChangeArrowheads="1"/>
          </p:cNvSpPr>
          <p:nvPr>
            <p:ph type="title"/>
          </p:nvPr>
        </p:nvSpPr>
        <p:spPr>
          <a:xfrm>
            <a:off x="406400" y="5724525"/>
            <a:ext cx="11709400" cy="4241800"/>
          </a:xfrm>
        </p:spPr>
        <p:txBody>
          <a:bodyPr/>
          <a:lstStyle/>
          <a:p>
            <a:pPr eaLnBrk="1" hangingPunct="1">
              <a:defRPr/>
            </a:pPr>
            <a:r>
              <a:rPr lang="en-US" sz="4200" u="sng" smtClean="0">
                <a:hlinkClick r:id="rId4"/>
              </a:rPr>
              <a:t>http://nces.ed.gov/nationsreportcard/itmrlsx/landing.aspx</a:t>
            </a:r>
            <a:endParaRPr lang="en-US" sz="4200" u="sng" smtClean="0"/>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1378" name="Rectangle 2"/>
          <p:cNvSpPr>
            <a:spLocks noGrp="1" noChangeArrowheads="1"/>
          </p:cNvSpPr>
          <p:nvPr>
            <p:ph type="body" idx="1"/>
          </p:nvPr>
        </p:nvSpPr>
        <p:spPr>
          <a:xfrm>
            <a:off x="7035800" y="1752600"/>
            <a:ext cx="5651500" cy="5715000"/>
          </a:xfrm>
        </p:spPr>
        <p:txBody>
          <a:bodyPr/>
          <a:lstStyle/>
          <a:p>
            <a:pPr eaLnBrk="1" hangingPunct="1">
              <a:spcBef>
                <a:spcPct val="0"/>
              </a:spcBef>
              <a:buClrTx/>
              <a:defRPr/>
            </a:pPr>
            <a:r>
              <a:rPr lang="en-US" sz="4200" dirty="0" smtClean="0"/>
              <a:t>What insights into student thinking did you gain from looking at student work with your colleagues?</a:t>
            </a:r>
          </a:p>
          <a:p>
            <a:pPr eaLnBrk="1" hangingPunct="1">
              <a:buClrTx/>
              <a:defRPr/>
            </a:pPr>
            <a:r>
              <a:rPr lang="en-US" sz="4200" dirty="0" smtClean="0"/>
              <a:t>How can we use student work to focus our efforts as a PLC?</a:t>
            </a:r>
          </a:p>
        </p:txBody>
      </p:sp>
      <p:sp>
        <p:nvSpPr>
          <p:cNvPr id="101379" name="Rectangle 3"/>
          <p:cNvSpPr>
            <a:spLocks/>
          </p:cNvSpPr>
          <p:nvPr/>
        </p:nvSpPr>
        <p:spPr bwMode="auto">
          <a:xfrm>
            <a:off x="635000" y="7924800"/>
            <a:ext cx="117475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marL="342900" indent="-342900"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algn="l" eaLnBrk="1" hangingPunct="1">
              <a:spcBef>
                <a:spcPts val="1100"/>
              </a:spcBef>
              <a:buSzPct val="100000"/>
              <a:buFont typeface="Calibri" charset="0"/>
              <a:buChar char="•"/>
            </a:pPr>
            <a:r>
              <a:rPr lang="en-US" altLang="en-US">
                <a:solidFill>
                  <a:schemeClr val="tx1"/>
                </a:solidFill>
                <a:latin typeface="Calibri" charset="0"/>
                <a:ea typeface="ＭＳ Ｐゴシック" charset="-128"/>
                <a:sym typeface="Calibri" charset="0"/>
              </a:rPr>
              <a:t>Bookmark your ideas for your discussion with your PLC later today.</a:t>
            </a:r>
          </a:p>
        </p:txBody>
      </p:sp>
      <p:pic>
        <p:nvPicPr>
          <p:cNvPr id="2" name="Picture 1"/>
          <p:cNvPicPr>
            <a:picLocks noChangeAspect="1"/>
          </p:cNvPicPr>
          <p:nvPr/>
        </p:nvPicPr>
        <p:blipFill>
          <a:blip r:embed="rId3"/>
          <a:stretch>
            <a:fillRect/>
          </a:stretch>
        </p:blipFill>
        <p:spPr>
          <a:xfrm>
            <a:off x="176530" y="381000"/>
            <a:ext cx="6554470" cy="5943600"/>
          </a:xfrm>
          <a:prstGeom prst="rect">
            <a:avLst/>
          </a:prstGeom>
        </p:spPr>
      </p:pic>
      <p:sp>
        <p:nvSpPr>
          <p:cNvPr id="3" name="TextBox 2"/>
          <p:cNvSpPr txBox="1"/>
          <p:nvPr/>
        </p:nvSpPr>
        <p:spPr>
          <a:xfrm>
            <a:off x="8026400" y="490835"/>
            <a:ext cx="2550698" cy="923330"/>
          </a:xfrm>
          <a:prstGeom prst="rect">
            <a:avLst/>
          </a:prstGeom>
          <a:noFill/>
        </p:spPr>
        <p:txBody>
          <a:bodyPr wrap="none" rtlCol="0">
            <a:spAutoFit/>
          </a:bodyPr>
          <a:lstStyle/>
          <a:p>
            <a:r>
              <a:rPr lang="en-US" sz="5400" dirty="0" smtClean="0">
                <a:latin typeface="+mn-lt"/>
              </a:rPr>
              <a:t>DISCUSS</a:t>
            </a:r>
            <a:endParaRPr lang="en-US" sz="5400" dirty="0">
              <a:latin typeface="+mn-lt"/>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8" name="Rectangle 4"/>
          <p:cNvSpPr>
            <a:spLocks/>
          </p:cNvSpPr>
          <p:nvPr/>
        </p:nvSpPr>
        <p:spPr bwMode="auto">
          <a:xfrm>
            <a:off x="7188200" y="914400"/>
            <a:ext cx="5486400" cy="754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57799" bIns="0"/>
          <a:lstStyle>
            <a:lvl1pPr marL="57150"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algn="l" eaLnBrk="1" hangingPunct="1">
              <a:buSzPct val="100000"/>
              <a:buFont typeface="Calibri" charset="0"/>
              <a:buChar char="•"/>
            </a:pPr>
            <a:r>
              <a:rPr lang="en-US" altLang="en-US" sz="4400" dirty="0">
                <a:solidFill>
                  <a:schemeClr val="tx1"/>
                </a:solidFill>
                <a:latin typeface="Calibri" charset="0"/>
                <a:ea typeface="ＭＳ Ｐゴシック" charset="-128"/>
                <a:sym typeface="Calibri" charset="0"/>
              </a:rPr>
              <a:t>Successes with clarifying learning targets for students and providing clear success criteria.</a:t>
            </a:r>
          </a:p>
          <a:p>
            <a:pPr algn="l" eaLnBrk="1" hangingPunct="1"/>
            <a:endParaRPr lang="en-US" altLang="en-US" sz="4400" dirty="0">
              <a:solidFill>
                <a:schemeClr val="tx1"/>
              </a:solidFill>
              <a:latin typeface="Calibri" charset="0"/>
              <a:ea typeface="ＭＳ Ｐゴシック" charset="-128"/>
              <a:sym typeface="Calibri" charset="0"/>
            </a:endParaRPr>
          </a:p>
          <a:p>
            <a:pPr algn="l" eaLnBrk="1" hangingPunct="1">
              <a:buSzPct val="100000"/>
              <a:buFont typeface="Calibri" charset="0"/>
              <a:buChar char="•"/>
            </a:pPr>
            <a:r>
              <a:rPr lang="en-US" altLang="en-US" sz="4400" dirty="0">
                <a:solidFill>
                  <a:schemeClr val="tx1"/>
                </a:solidFill>
                <a:latin typeface="Calibri" charset="0"/>
                <a:ea typeface="ＭＳ Ｐゴシック" charset="-128"/>
                <a:sym typeface="Calibri" charset="0"/>
              </a:rPr>
              <a:t>Discuss with your elbow partner and be prepared to discuss with the group after lunch.</a:t>
            </a:r>
          </a:p>
        </p:txBody>
      </p:sp>
      <p:pic>
        <p:nvPicPr>
          <p:cNvPr id="2" name="Picture 1"/>
          <p:cNvPicPr>
            <a:picLocks noChangeAspect="1"/>
          </p:cNvPicPr>
          <p:nvPr/>
        </p:nvPicPr>
        <p:blipFill>
          <a:blip r:embed="rId3"/>
          <a:stretch>
            <a:fillRect/>
          </a:stretch>
        </p:blipFill>
        <p:spPr>
          <a:xfrm>
            <a:off x="482600" y="549883"/>
            <a:ext cx="7542867" cy="6553200"/>
          </a:xfrm>
          <a:prstGeom prst="rect">
            <a:avLst/>
          </a:prstGeom>
        </p:spPr>
      </p:pic>
      <p:sp>
        <p:nvSpPr>
          <p:cNvPr id="8" name="TextBox 7"/>
          <p:cNvSpPr txBox="1"/>
          <p:nvPr/>
        </p:nvSpPr>
        <p:spPr>
          <a:xfrm>
            <a:off x="501904" y="6626480"/>
            <a:ext cx="5943600" cy="2308324"/>
          </a:xfrm>
          <a:prstGeom prst="rect">
            <a:avLst/>
          </a:prstGeom>
          <a:noFill/>
        </p:spPr>
        <p:txBody>
          <a:bodyPr wrap="square" rtlCol="0">
            <a:spAutoFit/>
          </a:bodyPr>
          <a:lstStyle/>
          <a:p>
            <a:r>
              <a:rPr lang="en-US" sz="4800" dirty="0" smtClean="0">
                <a:latin typeface="+mn-lt"/>
              </a:rPr>
              <a:t>Sit with your grade level colleagues when we return from lunch.</a:t>
            </a:r>
            <a:endParaRPr lang="en-US" sz="4800" dirty="0">
              <a:latin typeface="+mn-lt"/>
            </a:endParaRPr>
          </a:p>
        </p:txBody>
      </p:sp>
      <p:sp>
        <p:nvSpPr>
          <p:cNvPr id="5" name="TextBox 4"/>
          <p:cNvSpPr txBox="1"/>
          <p:nvPr/>
        </p:nvSpPr>
        <p:spPr>
          <a:xfrm>
            <a:off x="2692400" y="8986865"/>
            <a:ext cx="6963958" cy="461665"/>
          </a:xfrm>
          <a:prstGeom prst="rect">
            <a:avLst/>
          </a:prstGeom>
          <a:noFill/>
        </p:spPr>
        <p:txBody>
          <a:bodyPr wrap="none" rtlCol="0">
            <a:spAutoFit/>
          </a:bodyPr>
          <a:lstStyle/>
          <a:p>
            <a:pPr marL="57150" eaLnBrk="1" hangingPunct="1">
              <a:buClr>
                <a:srgbClr val="000000"/>
              </a:buClr>
              <a:buFont typeface="Calibri" charset="0"/>
              <a:buNone/>
              <a:defRPr/>
            </a:pPr>
            <a:r>
              <a:rPr lang="en-US" sz="1200" dirty="0">
                <a:latin typeface="Calibri" charset="0"/>
                <a:cs typeface="Calibri" charset="0"/>
                <a:sym typeface="Calibri" charset="0"/>
              </a:rPr>
              <a:t>Share/New Media for Science Wiki http://</a:t>
            </a:r>
            <a:r>
              <a:rPr lang="en-US" sz="1200" dirty="0" err="1">
                <a:latin typeface="Calibri" charset="0"/>
                <a:cs typeface="Calibri" charset="0"/>
                <a:sym typeface="Calibri" charset="0"/>
              </a:rPr>
              <a:t>newmediaforscience-research.wikispaces.com</a:t>
            </a:r>
            <a:r>
              <a:rPr lang="en-US" sz="1200" dirty="0">
                <a:latin typeface="Calibri" charset="0"/>
                <a:cs typeface="Calibri" charset="0"/>
                <a:sym typeface="Calibri" charset="0"/>
              </a:rPr>
              <a:t>/</a:t>
            </a:r>
            <a:r>
              <a:rPr lang="en-US" sz="1200" dirty="0" err="1">
                <a:latin typeface="Calibri" charset="0"/>
                <a:cs typeface="Calibri" charset="0"/>
                <a:sym typeface="Calibri" charset="0"/>
              </a:rPr>
              <a:t>Science+websites</a:t>
            </a:r>
            <a:r>
              <a:rPr lang="en-US" sz="1200" dirty="0">
                <a:latin typeface="Calibri" charset="0"/>
                <a:cs typeface="Calibri" charset="0"/>
                <a:sym typeface="Calibri" charset="0"/>
              </a:rPr>
              <a:t>/</a:t>
            </a:r>
          </a:p>
          <a:p>
            <a:pPr marL="57150" eaLnBrk="1" hangingPunct="1">
              <a:buClr>
                <a:srgbClr val="000000"/>
              </a:buClr>
              <a:buFont typeface="Calibri" charset="0"/>
              <a:buNone/>
              <a:defRPr/>
            </a:pPr>
            <a:r>
              <a:rPr lang="en-US" sz="1200" dirty="0">
                <a:latin typeface="Calibri" charset="0"/>
                <a:cs typeface="Calibri" charset="0"/>
                <a:sym typeface="Calibri" charset="0"/>
              </a:rPr>
              <a:t>Photo URL http://</a:t>
            </a:r>
            <a:r>
              <a:rPr lang="en-US" sz="1200" dirty="0" err="1" smtClean="0">
                <a:latin typeface="Calibri" charset="0"/>
                <a:cs typeface="Calibri" charset="0"/>
                <a:sym typeface="Calibri" charset="0"/>
              </a:rPr>
              <a:t>newmediaforscience-research.wikispaces.com</a:t>
            </a:r>
            <a:r>
              <a:rPr lang="en-US" sz="1200" dirty="0" smtClean="0">
                <a:latin typeface="Calibri" charset="0"/>
                <a:cs typeface="Calibri" charset="0"/>
                <a:sym typeface="Calibri" charset="0"/>
              </a:rPr>
              <a:t>/file/view/Share/158200597/Share</a:t>
            </a:r>
            <a:endParaRPr lang="en-US" sz="1200" dirty="0">
              <a:latin typeface="Calibri" charset="0"/>
              <a:cs typeface="Calibri" charset="0"/>
              <a:sym typeface="Calibri" charset="0"/>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Rectangle 1"/>
          <p:cNvSpPr>
            <a:spLocks noGrp="1" noChangeArrowheads="1"/>
          </p:cNvSpPr>
          <p:nvPr>
            <p:ph type="body" idx="1"/>
          </p:nvPr>
        </p:nvSpPr>
        <p:spPr>
          <a:xfrm>
            <a:off x="6959600" y="863600"/>
            <a:ext cx="5689600" cy="6070600"/>
          </a:xfrm>
        </p:spPr>
        <p:txBody>
          <a:bodyPr/>
          <a:lstStyle/>
          <a:p>
            <a:pPr marL="0" indent="0" algn="ctr" eaLnBrk="1" hangingPunct="1">
              <a:buFont typeface="Arial" charset="0"/>
              <a:buNone/>
              <a:defRPr/>
            </a:pPr>
            <a:endParaRPr lang="en-US" dirty="0" smtClean="0"/>
          </a:p>
          <a:p>
            <a:pPr marL="0" indent="0" algn="ctr" eaLnBrk="1" hangingPunct="1">
              <a:buFont typeface="Arial" charset="0"/>
              <a:buNone/>
              <a:defRPr/>
            </a:pPr>
            <a:r>
              <a:rPr lang="en-US" dirty="0" smtClean="0"/>
              <a:t>Increase understanding of characteristics of good questions or tasks that elicit evidence of student understanding </a:t>
            </a:r>
          </a:p>
        </p:txBody>
      </p:sp>
      <p:pic>
        <p:nvPicPr>
          <p:cNvPr id="2" name="Picture 1"/>
          <p:cNvPicPr>
            <a:picLocks noChangeAspect="1"/>
          </p:cNvPicPr>
          <p:nvPr/>
        </p:nvPicPr>
        <p:blipFill>
          <a:blip r:embed="rId3"/>
          <a:stretch>
            <a:fillRect/>
          </a:stretch>
        </p:blipFill>
        <p:spPr>
          <a:xfrm>
            <a:off x="330200" y="762000"/>
            <a:ext cx="6172200" cy="6172200"/>
          </a:xfrm>
          <a:prstGeom prst="rect">
            <a:avLst/>
          </a:prstGeom>
        </p:spPr>
      </p:pic>
      <p:sp>
        <p:nvSpPr>
          <p:cNvPr id="3" name="TextBox 2"/>
          <p:cNvSpPr txBox="1"/>
          <p:nvPr/>
        </p:nvSpPr>
        <p:spPr>
          <a:xfrm>
            <a:off x="3872160" y="8610600"/>
            <a:ext cx="5260479" cy="461665"/>
          </a:xfrm>
          <a:prstGeom prst="rect">
            <a:avLst/>
          </a:prstGeom>
          <a:noFill/>
        </p:spPr>
        <p:txBody>
          <a:bodyPr wrap="none" rtlCol="0">
            <a:spAutoFit/>
          </a:bodyPr>
          <a:lstStyle/>
          <a:p>
            <a:pPr marL="39688" eaLnBrk="1" hangingPunct="1"/>
            <a:r>
              <a:rPr lang="en-US" altLang="en-US" sz="1200" dirty="0">
                <a:latin typeface="Calibri" charset="0"/>
                <a:ea typeface="ＭＳ Ｐゴシック" charset="-128"/>
                <a:sym typeface="Calibri" charset="0"/>
              </a:rPr>
              <a:t>Evidence/ </a:t>
            </a:r>
            <a:r>
              <a:rPr lang="en-US" altLang="en-US" sz="1200" dirty="0" err="1">
                <a:latin typeface="Calibri" charset="0"/>
                <a:ea typeface="ＭＳ Ｐゴシック" charset="-128"/>
                <a:sym typeface="Calibri" charset="0"/>
              </a:rPr>
              <a:t>Oxfamblogs.org</a:t>
            </a:r>
            <a:endParaRPr lang="en-US" altLang="en-US" sz="1200" dirty="0">
              <a:latin typeface="Calibri" charset="0"/>
              <a:ea typeface="ＭＳ Ｐゴシック" charset="-128"/>
              <a:sym typeface="Calibri" charset="0"/>
            </a:endParaRPr>
          </a:p>
          <a:p>
            <a:pPr marL="39688" eaLnBrk="1" hangingPunct="1"/>
            <a:r>
              <a:rPr lang="en-US" altLang="en-US" sz="1200" dirty="0">
                <a:latin typeface="Calibri" charset="0"/>
                <a:ea typeface="ＭＳ Ｐゴシック" charset="-128"/>
                <a:sym typeface="Calibri" charset="0"/>
              </a:rPr>
              <a:t>Photo URL http://</a:t>
            </a:r>
            <a:r>
              <a:rPr lang="en-US" altLang="en-US" sz="1200" dirty="0" err="1" smtClean="0">
                <a:latin typeface="Calibri" charset="0"/>
                <a:ea typeface="ＭＳ Ｐゴシック" charset="-128"/>
                <a:sym typeface="Calibri" charset="0"/>
              </a:rPr>
              <a:t>www.oxfamblogs.org</a:t>
            </a:r>
            <a:r>
              <a:rPr lang="en-US" altLang="en-US" sz="1200" dirty="0" smtClean="0">
                <a:latin typeface="Calibri" charset="0"/>
                <a:ea typeface="ＭＳ Ｐゴシック" charset="-128"/>
                <a:sym typeface="Calibri" charset="0"/>
              </a:rPr>
              <a:t>/fp2p/</a:t>
            </a:r>
            <a:r>
              <a:rPr lang="en-US" altLang="en-US" sz="1200" dirty="0" err="1" smtClean="0">
                <a:latin typeface="Calibri" charset="0"/>
                <a:ea typeface="ＭＳ Ｐゴシック" charset="-128"/>
                <a:sym typeface="Calibri" charset="0"/>
              </a:rPr>
              <a:t>wp</a:t>
            </a:r>
            <a:r>
              <a:rPr lang="en-US" altLang="en-US" sz="1200" dirty="0" smtClean="0">
                <a:latin typeface="Calibri" charset="0"/>
                <a:ea typeface="ＭＳ Ｐゴシック" charset="-128"/>
                <a:sym typeface="Calibri" charset="0"/>
              </a:rPr>
              <a:t>-content/uploads/evidence2.jpg</a:t>
            </a:r>
            <a:endParaRPr lang="en-US" altLang="en-US" sz="1200" dirty="0">
              <a:latin typeface="Calibri" charset="0"/>
              <a:ea typeface="ＭＳ Ｐゴシック" charset="-128"/>
              <a:sym typeface="Calibri" charset="0"/>
            </a:endParaRP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Rectangle 1"/>
          <p:cNvSpPr>
            <a:spLocks noGrp="1" noChangeArrowheads="1"/>
          </p:cNvSpPr>
          <p:nvPr>
            <p:ph type="title"/>
          </p:nvPr>
        </p:nvSpPr>
        <p:spPr>
          <a:xfrm>
            <a:off x="863600" y="317500"/>
            <a:ext cx="12141200" cy="1409700"/>
          </a:xfrm>
        </p:spPr>
        <p:txBody>
          <a:bodyPr lIns="38100" tIns="38100" rIns="38100" bIns="38100"/>
          <a:lstStyle/>
          <a:p>
            <a:pPr algn="l" eaLnBrk="1" hangingPunct="1">
              <a:defRPr/>
            </a:pPr>
            <a:r>
              <a:rPr lang="en-US" sz="5000" smtClean="0"/>
              <a:t>Unpacking classroom formative assessment</a:t>
            </a:r>
          </a:p>
        </p:txBody>
      </p:sp>
      <p:sp>
        <p:nvSpPr>
          <p:cNvPr id="114690" name="Rectangle 2"/>
          <p:cNvSpPr>
            <a:spLocks/>
          </p:cNvSpPr>
          <p:nvPr/>
        </p:nvSpPr>
        <p:spPr bwMode="auto">
          <a:xfrm>
            <a:off x="309563" y="2297113"/>
            <a:ext cx="12280900" cy="7086600"/>
          </a:xfrm>
          <a:prstGeom prst="rect">
            <a:avLst/>
          </a:prstGeom>
          <a:noFill/>
          <a:ln w="38100" cap="flat">
            <a:solidFill>
              <a:schemeClr val="tx1"/>
            </a:solidFill>
            <a:prstDash val="solid"/>
            <a:round/>
            <a:headEnd type="none" w="med" len="med"/>
            <a:tailEnd type="none" w="med" len="med"/>
          </a:ln>
          <a:effectLst>
            <a:outerShdw blurRad="38100" dist="23000" dir="5400000" algn="ctr" rotWithShape="0">
              <a:schemeClr val="bg2">
                <a:alpha val="34999"/>
              </a:schemeClr>
            </a:outerShdw>
          </a:effectLst>
          <a:extLst>
            <a:ext uri="{909E8E84-426E-40dd-AFC4-6F175D3DCCD1}">
              <a14:hiddenFill xmlns="" xmlns:a14="http://schemas.microsoft.com/office/drawing/2010/main">
                <a:solidFill>
                  <a:srgbClr val="FFFFFF"/>
                </a:solidFill>
              </a14:hiddenFill>
            </a:ext>
          </a:extLst>
        </p:spPr>
        <p:txBody>
          <a:bodyPr lIns="0" tIns="0" rIns="0" bIns="0"/>
          <a:lstStyle/>
          <a:p>
            <a:pPr>
              <a:defRPr/>
            </a:pPr>
            <a:endParaRPr lang="en-US">
              <a:ea typeface="Heiti SC Light" charset="0"/>
              <a:cs typeface="Heiti SC Light" charset="0"/>
            </a:endParaRPr>
          </a:p>
        </p:txBody>
      </p:sp>
      <p:sp>
        <p:nvSpPr>
          <p:cNvPr id="114691" name="Line 3"/>
          <p:cNvSpPr>
            <a:spLocks noChangeShapeType="1"/>
          </p:cNvSpPr>
          <p:nvPr/>
        </p:nvSpPr>
        <p:spPr bwMode="auto">
          <a:xfrm>
            <a:off x="300038" y="3568700"/>
            <a:ext cx="12299950" cy="25400"/>
          </a:xfrm>
          <a:prstGeom prst="line">
            <a:avLst/>
          </a:prstGeom>
          <a:noFill/>
          <a:ln w="25400">
            <a:solidFill>
              <a:srgbClr val="525A93"/>
            </a:solidFill>
            <a:round/>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14692" name="Line 4"/>
          <p:cNvSpPr>
            <a:spLocks noChangeShapeType="1"/>
          </p:cNvSpPr>
          <p:nvPr/>
        </p:nvSpPr>
        <p:spPr bwMode="auto">
          <a:xfrm rot="10800000" flipH="1">
            <a:off x="328613" y="6015038"/>
            <a:ext cx="12230100" cy="30162"/>
          </a:xfrm>
          <a:prstGeom prst="line">
            <a:avLst/>
          </a:prstGeom>
          <a:noFill/>
          <a:ln w="25400">
            <a:solidFill>
              <a:srgbClr val="525A93"/>
            </a:solidFill>
            <a:round/>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14693" name="Line 5"/>
          <p:cNvSpPr>
            <a:spLocks noChangeShapeType="1"/>
          </p:cNvSpPr>
          <p:nvPr/>
        </p:nvSpPr>
        <p:spPr bwMode="auto">
          <a:xfrm>
            <a:off x="5172075" y="2274888"/>
            <a:ext cx="0" cy="7085012"/>
          </a:xfrm>
          <a:prstGeom prst="line">
            <a:avLst/>
          </a:prstGeom>
          <a:noFill/>
          <a:ln w="25400">
            <a:solidFill>
              <a:srgbClr val="525A93"/>
            </a:solidFill>
            <a:round/>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14694" name="Line 6"/>
          <p:cNvSpPr>
            <a:spLocks noChangeShapeType="1"/>
          </p:cNvSpPr>
          <p:nvPr/>
        </p:nvSpPr>
        <p:spPr bwMode="auto">
          <a:xfrm>
            <a:off x="300038" y="7718425"/>
            <a:ext cx="12225337" cy="22225"/>
          </a:xfrm>
          <a:prstGeom prst="line">
            <a:avLst/>
          </a:prstGeom>
          <a:noFill/>
          <a:ln w="25400">
            <a:solidFill>
              <a:srgbClr val="525A93"/>
            </a:solidFill>
            <a:round/>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14695" name="Line 7"/>
          <p:cNvSpPr>
            <a:spLocks noChangeShapeType="1"/>
          </p:cNvSpPr>
          <p:nvPr/>
        </p:nvSpPr>
        <p:spPr bwMode="auto">
          <a:xfrm>
            <a:off x="2055813" y="2305050"/>
            <a:ext cx="0" cy="7072313"/>
          </a:xfrm>
          <a:prstGeom prst="line">
            <a:avLst/>
          </a:prstGeom>
          <a:noFill/>
          <a:ln w="25400">
            <a:solidFill>
              <a:srgbClr val="525A93"/>
            </a:solidFill>
            <a:round/>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14696" name="Line 8"/>
          <p:cNvSpPr>
            <a:spLocks noChangeShapeType="1"/>
          </p:cNvSpPr>
          <p:nvPr/>
        </p:nvSpPr>
        <p:spPr bwMode="auto">
          <a:xfrm>
            <a:off x="9405938" y="2292350"/>
            <a:ext cx="0" cy="7067550"/>
          </a:xfrm>
          <a:prstGeom prst="line">
            <a:avLst/>
          </a:prstGeom>
          <a:noFill/>
          <a:ln w="25400">
            <a:solidFill>
              <a:srgbClr val="525A93"/>
            </a:solidFill>
            <a:round/>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14697" name="Rectangle 9"/>
          <p:cNvSpPr>
            <a:spLocks/>
          </p:cNvSpPr>
          <p:nvPr/>
        </p:nvSpPr>
        <p:spPr bwMode="auto">
          <a:xfrm>
            <a:off x="1925638" y="2295525"/>
            <a:ext cx="3302000"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chemeClr val="tx1"/>
                </a:solidFill>
                <a:round/>
                <a:headEnd/>
                <a:tailEnd/>
              </a14:hiddenLine>
            </a:ext>
          </a:extLst>
        </p:spPr>
        <p:txBody>
          <a:bodyPr lIns="38100" tIns="38100" rIns="38100" bIns="38100"/>
          <a:lstStyle>
            <a:lvl1pPr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eaLnBrk="1" hangingPunct="1"/>
            <a:r>
              <a:rPr lang="en-US" altLang="en-US" sz="3400">
                <a:solidFill>
                  <a:schemeClr val="tx1"/>
                </a:solidFill>
                <a:latin typeface="Calibri Bold" charset="0"/>
                <a:ea typeface="ＭＳ Ｐゴシック" charset="-128"/>
                <a:sym typeface="Calibri Bold" charset="0"/>
              </a:rPr>
              <a:t>Where am I going?</a:t>
            </a:r>
          </a:p>
        </p:txBody>
      </p:sp>
      <p:sp>
        <p:nvSpPr>
          <p:cNvPr id="114698" name="Rectangle 10"/>
          <p:cNvSpPr>
            <a:spLocks/>
          </p:cNvSpPr>
          <p:nvPr/>
        </p:nvSpPr>
        <p:spPr bwMode="auto">
          <a:xfrm>
            <a:off x="5497513" y="2647950"/>
            <a:ext cx="3924300"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chemeClr val="tx1"/>
                </a:solidFill>
                <a:round/>
                <a:headEnd/>
                <a:tailEnd/>
              </a14:hiddenLine>
            </a:ext>
          </a:extLst>
        </p:spPr>
        <p:txBody>
          <a:bodyPr lIns="38100" tIns="38100" rIns="38100" bIns="38100"/>
          <a:lstStyle>
            <a:lvl1pPr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eaLnBrk="1" hangingPunct="1"/>
            <a:r>
              <a:rPr lang="en-US" altLang="en-US" sz="3400">
                <a:solidFill>
                  <a:schemeClr val="tx1"/>
                </a:solidFill>
                <a:latin typeface="Calibri Bold" charset="0"/>
                <a:ea typeface="ＭＳ Ｐゴシック" charset="-128"/>
                <a:sym typeface="Calibri Bold" charset="0"/>
              </a:rPr>
              <a:t>Where am I now?</a:t>
            </a:r>
          </a:p>
        </p:txBody>
      </p:sp>
      <p:sp>
        <p:nvSpPr>
          <p:cNvPr id="114699" name="Rectangle 11"/>
          <p:cNvSpPr>
            <a:spLocks/>
          </p:cNvSpPr>
          <p:nvPr/>
        </p:nvSpPr>
        <p:spPr bwMode="auto">
          <a:xfrm>
            <a:off x="9450388" y="2330450"/>
            <a:ext cx="2971800"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chemeClr val="tx1"/>
                </a:solidFill>
                <a:round/>
                <a:headEnd/>
                <a:tailEnd/>
              </a14:hiddenLine>
            </a:ext>
          </a:extLst>
        </p:spPr>
        <p:txBody>
          <a:bodyPr lIns="38100" tIns="38100" rIns="38100" bIns="38100"/>
          <a:lstStyle>
            <a:lvl1pPr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eaLnBrk="1" hangingPunct="1"/>
            <a:r>
              <a:rPr lang="en-US" altLang="en-US" sz="3400">
                <a:solidFill>
                  <a:schemeClr val="tx1"/>
                </a:solidFill>
                <a:latin typeface="Calibri Bold" charset="0"/>
                <a:ea typeface="ＭＳ Ｐゴシック" charset="-128"/>
                <a:sym typeface="Calibri Bold" charset="0"/>
              </a:rPr>
              <a:t>How do I close the gap?</a:t>
            </a:r>
          </a:p>
        </p:txBody>
      </p:sp>
      <p:sp>
        <p:nvSpPr>
          <p:cNvPr id="114700" name="Rectangle 12"/>
          <p:cNvSpPr>
            <a:spLocks/>
          </p:cNvSpPr>
          <p:nvPr/>
        </p:nvSpPr>
        <p:spPr bwMode="auto">
          <a:xfrm>
            <a:off x="384175" y="4337050"/>
            <a:ext cx="1517650"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chemeClr val="tx1"/>
                </a:solidFill>
                <a:round/>
                <a:headEnd/>
                <a:tailEnd/>
              </a14:hiddenLine>
            </a:ext>
          </a:extLst>
        </p:spPr>
        <p:txBody>
          <a:bodyPr wrap="none" lIns="38100" tIns="38100" rIns="38100" bIns="38100">
            <a:spAutoFit/>
          </a:bodyPr>
          <a:lstStyle>
            <a:lvl1pPr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algn="l" eaLnBrk="1" hangingPunct="1"/>
            <a:r>
              <a:rPr lang="en-US" altLang="en-US" sz="3400">
                <a:solidFill>
                  <a:schemeClr val="tx1"/>
                </a:solidFill>
                <a:latin typeface="Calibri Bold" charset="0"/>
                <a:ea typeface="ＭＳ Ｐゴシック" charset="-128"/>
                <a:sym typeface="Calibri Bold" charset="0"/>
              </a:rPr>
              <a:t>Teacher</a:t>
            </a:r>
          </a:p>
        </p:txBody>
      </p:sp>
      <p:sp>
        <p:nvSpPr>
          <p:cNvPr id="114701" name="Rectangle 13"/>
          <p:cNvSpPr>
            <a:spLocks/>
          </p:cNvSpPr>
          <p:nvPr/>
        </p:nvSpPr>
        <p:spPr bwMode="auto">
          <a:xfrm>
            <a:off x="515938" y="6237288"/>
            <a:ext cx="1295400"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chemeClr val="tx1"/>
                </a:solidFill>
                <a:round/>
                <a:headEnd/>
                <a:tailEnd/>
              </a14:hiddenLine>
            </a:ext>
          </a:extLst>
        </p:spPr>
        <p:txBody>
          <a:bodyPr lIns="38100" tIns="38100" rIns="38100" bIns="38100"/>
          <a:lstStyle>
            <a:lvl1pPr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algn="l" eaLnBrk="1" hangingPunct="1"/>
            <a:r>
              <a:rPr lang="en-US" altLang="en-US" sz="3400">
                <a:solidFill>
                  <a:schemeClr val="tx1"/>
                </a:solidFill>
                <a:latin typeface="Calibri Bold" charset="0"/>
                <a:ea typeface="ＭＳ Ｐゴシック" charset="-128"/>
                <a:sym typeface="Calibri Bold" charset="0"/>
              </a:rPr>
              <a:t>Peer</a:t>
            </a:r>
          </a:p>
        </p:txBody>
      </p:sp>
      <p:sp>
        <p:nvSpPr>
          <p:cNvPr id="114702" name="Rectangle 14"/>
          <p:cNvSpPr>
            <a:spLocks/>
          </p:cNvSpPr>
          <p:nvPr/>
        </p:nvSpPr>
        <p:spPr bwMode="auto">
          <a:xfrm>
            <a:off x="454025" y="8113713"/>
            <a:ext cx="1457325"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chemeClr val="tx1"/>
                </a:solidFill>
                <a:round/>
                <a:headEnd/>
                <a:tailEnd/>
              </a14:hiddenLine>
            </a:ext>
          </a:extLst>
        </p:spPr>
        <p:txBody>
          <a:bodyPr wrap="none" lIns="38100" tIns="38100" rIns="38100" bIns="38100">
            <a:spAutoFit/>
          </a:bodyPr>
          <a:lstStyle>
            <a:lvl1pPr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algn="l" eaLnBrk="1" hangingPunct="1"/>
            <a:r>
              <a:rPr lang="en-US" altLang="en-US" sz="3400">
                <a:solidFill>
                  <a:schemeClr val="tx1"/>
                </a:solidFill>
                <a:latin typeface="Calibri Bold" charset="0"/>
                <a:ea typeface="ＭＳ Ｐゴシック" charset="-128"/>
                <a:sym typeface="Calibri Bold" charset="0"/>
              </a:rPr>
              <a:t>Learner</a:t>
            </a:r>
          </a:p>
        </p:txBody>
      </p:sp>
      <p:sp>
        <p:nvSpPr>
          <p:cNvPr id="114703" name="Rectangle 15"/>
          <p:cNvSpPr>
            <a:spLocks/>
          </p:cNvSpPr>
          <p:nvPr/>
        </p:nvSpPr>
        <p:spPr bwMode="auto">
          <a:xfrm>
            <a:off x="2076450" y="4965700"/>
            <a:ext cx="3124200" cy="267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chemeClr val="tx1"/>
                </a:solidFill>
                <a:round/>
                <a:headEnd/>
                <a:tailEnd/>
              </a14:hiddenLine>
            </a:ext>
          </a:extLst>
        </p:spPr>
        <p:txBody>
          <a:bodyPr lIns="38100" tIns="38100" rIns="38100" bIns="38100"/>
          <a:lstStyle>
            <a:lvl1pPr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eaLnBrk="1" hangingPunct="1"/>
            <a:r>
              <a:rPr lang="en-US" altLang="en-US" sz="3400">
                <a:solidFill>
                  <a:schemeClr val="tx1"/>
                </a:solidFill>
                <a:latin typeface="Calibri" charset="0"/>
                <a:ea typeface="ＭＳ Ｐゴシック" charset="-128"/>
                <a:sym typeface="Calibri" charset="0"/>
              </a:rPr>
              <a:t>Clarifying, sharing and understanding learning intentions</a:t>
            </a:r>
          </a:p>
        </p:txBody>
      </p:sp>
      <p:sp>
        <p:nvSpPr>
          <p:cNvPr id="114704" name="Rectangle 16"/>
          <p:cNvSpPr>
            <a:spLocks/>
          </p:cNvSpPr>
          <p:nvPr/>
        </p:nvSpPr>
        <p:spPr bwMode="auto">
          <a:xfrm>
            <a:off x="5195888" y="3595688"/>
            <a:ext cx="4368800" cy="215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chemeClr val="tx1"/>
                </a:solidFill>
                <a:round/>
                <a:headEnd/>
                <a:tailEnd/>
              </a14:hiddenLine>
            </a:ext>
          </a:extLst>
        </p:spPr>
        <p:txBody>
          <a:bodyPr lIns="38100" tIns="38100" rIns="38100" bIns="38100"/>
          <a:lstStyle>
            <a:lvl1pPr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eaLnBrk="1" hangingPunct="1"/>
            <a:r>
              <a:rPr lang="en-US" altLang="en-US" sz="3400">
                <a:solidFill>
                  <a:schemeClr val="tx1"/>
                </a:solidFill>
                <a:latin typeface="Calibri" charset="0"/>
                <a:ea typeface="ＭＳ Ｐゴシック" charset="-128"/>
                <a:sym typeface="Calibri" charset="0"/>
              </a:rPr>
              <a:t>Engineering effective discussions, tasks, and activities that elicit evidence of learning</a:t>
            </a:r>
          </a:p>
        </p:txBody>
      </p:sp>
      <p:sp>
        <p:nvSpPr>
          <p:cNvPr id="114705" name="Rectangle 17"/>
          <p:cNvSpPr>
            <a:spLocks/>
          </p:cNvSpPr>
          <p:nvPr/>
        </p:nvSpPr>
        <p:spPr bwMode="auto">
          <a:xfrm>
            <a:off x="9447213" y="3660775"/>
            <a:ext cx="3302000" cy="215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chemeClr val="tx1"/>
                </a:solidFill>
                <a:round/>
                <a:headEnd/>
                <a:tailEnd/>
              </a14:hiddenLine>
            </a:ext>
          </a:extLst>
        </p:spPr>
        <p:txBody>
          <a:bodyPr lIns="38100" tIns="38100" rIns="38100" bIns="38100"/>
          <a:lstStyle>
            <a:lvl1pPr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eaLnBrk="1" hangingPunct="1"/>
            <a:r>
              <a:rPr lang="en-US" altLang="en-US" sz="3400">
                <a:solidFill>
                  <a:schemeClr val="tx1"/>
                </a:solidFill>
                <a:latin typeface="Calibri" charset="0"/>
                <a:ea typeface="ＭＳ Ｐゴシック" charset="-128"/>
                <a:sym typeface="Calibri" charset="0"/>
              </a:rPr>
              <a:t>Providing feedback that moves learners forward</a:t>
            </a:r>
          </a:p>
        </p:txBody>
      </p:sp>
      <p:sp>
        <p:nvSpPr>
          <p:cNvPr id="114706" name="Rectangle 18"/>
          <p:cNvSpPr>
            <a:spLocks/>
          </p:cNvSpPr>
          <p:nvPr/>
        </p:nvSpPr>
        <p:spPr bwMode="auto">
          <a:xfrm>
            <a:off x="5689600" y="6345238"/>
            <a:ext cx="6515100"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chemeClr val="tx1"/>
                </a:solidFill>
                <a:round/>
                <a:headEnd/>
                <a:tailEnd/>
              </a14:hiddenLine>
            </a:ext>
          </a:extLst>
        </p:spPr>
        <p:txBody>
          <a:bodyPr lIns="38100" tIns="38100" rIns="38100" bIns="38100"/>
          <a:lstStyle>
            <a:lvl1pPr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eaLnBrk="1" hangingPunct="1"/>
            <a:r>
              <a:rPr lang="en-US" altLang="en-US" sz="3400">
                <a:solidFill>
                  <a:schemeClr val="tx1"/>
                </a:solidFill>
                <a:latin typeface="Calibri" charset="0"/>
                <a:ea typeface="ＭＳ Ｐゴシック" charset="-128"/>
                <a:sym typeface="Calibri" charset="0"/>
              </a:rPr>
              <a:t>Activating students as learning</a:t>
            </a:r>
            <a:endParaRPr lang="en-US" altLang="en-US" sz="3400">
              <a:solidFill>
                <a:schemeClr val="tx1"/>
              </a:solidFill>
              <a:latin typeface="Geneva" charset="0"/>
              <a:ea typeface="ＭＳ Ｐゴシック" charset="-128"/>
              <a:sym typeface="Geneva" charset="0"/>
            </a:endParaRPr>
          </a:p>
          <a:p>
            <a:pPr eaLnBrk="1" hangingPunct="1"/>
            <a:r>
              <a:rPr lang="en-US" altLang="en-US" sz="3400">
                <a:solidFill>
                  <a:schemeClr val="tx1"/>
                </a:solidFill>
                <a:latin typeface="Calibri" charset="0"/>
                <a:ea typeface="ＭＳ Ｐゴシック" charset="-128"/>
                <a:sym typeface="Calibri" charset="0"/>
              </a:rPr>
              <a:t>resources for one another</a:t>
            </a:r>
          </a:p>
        </p:txBody>
      </p:sp>
      <p:sp>
        <p:nvSpPr>
          <p:cNvPr id="114707" name="Rectangle 19"/>
          <p:cNvSpPr>
            <a:spLocks/>
          </p:cNvSpPr>
          <p:nvPr/>
        </p:nvSpPr>
        <p:spPr bwMode="auto">
          <a:xfrm>
            <a:off x="5572125" y="7940675"/>
            <a:ext cx="6515100"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chemeClr val="tx1"/>
                </a:solidFill>
                <a:round/>
                <a:headEnd/>
                <a:tailEnd/>
              </a14:hiddenLine>
            </a:ext>
          </a:extLst>
        </p:spPr>
        <p:txBody>
          <a:bodyPr lIns="38100" tIns="38100" rIns="38100" bIns="38100"/>
          <a:lstStyle>
            <a:lvl1pPr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eaLnBrk="1" hangingPunct="1"/>
            <a:r>
              <a:rPr lang="en-US" altLang="en-US" sz="3400">
                <a:solidFill>
                  <a:schemeClr val="tx1"/>
                </a:solidFill>
                <a:latin typeface="Calibri" charset="0"/>
                <a:ea typeface="ＭＳ Ｐゴシック" charset="-128"/>
                <a:sym typeface="Calibri" charset="0"/>
              </a:rPr>
              <a:t>Activating students as owners</a:t>
            </a:r>
            <a:br>
              <a:rPr lang="en-US" altLang="en-US" sz="3400">
                <a:solidFill>
                  <a:schemeClr val="tx1"/>
                </a:solidFill>
                <a:latin typeface="Calibri" charset="0"/>
                <a:ea typeface="ＭＳ Ｐゴシック" charset="-128"/>
                <a:sym typeface="Calibri" charset="0"/>
              </a:rPr>
            </a:br>
            <a:r>
              <a:rPr lang="en-US" altLang="en-US" sz="3400">
                <a:solidFill>
                  <a:schemeClr val="tx1"/>
                </a:solidFill>
                <a:latin typeface="Calibri" charset="0"/>
                <a:ea typeface="ＭＳ Ｐゴシック" charset="-128"/>
                <a:sym typeface="Calibri" charset="0"/>
              </a:rPr>
              <a:t>of their own learning</a:t>
            </a:r>
          </a:p>
        </p:txBody>
      </p:sp>
      <p:sp>
        <p:nvSpPr>
          <p:cNvPr id="114708" name="AutoShape 20"/>
          <p:cNvSpPr>
            <a:spLocks/>
          </p:cNvSpPr>
          <p:nvPr/>
        </p:nvSpPr>
        <p:spPr bwMode="auto">
          <a:xfrm>
            <a:off x="2181225" y="3683000"/>
            <a:ext cx="2884488" cy="5559425"/>
          </a:xfrm>
          <a:prstGeom prst="roundRect">
            <a:avLst>
              <a:gd name="adj" fmla="val 11718"/>
            </a:avLst>
          </a:prstGeom>
          <a:solidFill>
            <a:schemeClr val="accent1">
              <a:alpha val="20000"/>
            </a:schemeClr>
          </a:solidFill>
          <a:ln w="9525" cap="flat">
            <a:solidFill>
              <a:srgbClr val="4E5691"/>
            </a:solidFill>
            <a:prstDash val="solid"/>
            <a:round/>
            <a:headEnd type="none" w="med" len="med"/>
            <a:tailEnd type="none" w="med" len="med"/>
          </a:ln>
          <a:effectLst>
            <a:outerShdw blurRad="38100" dist="23000" dir="5400000" algn="ctr" rotWithShape="0">
              <a:schemeClr val="bg2">
                <a:alpha val="34999"/>
              </a:schemeClr>
            </a:outerShdw>
          </a:effectLst>
        </p:spPr>
        <p:txBody>
          <a:bodyPr lIns="0" tIns="0" rIns="0" bIns="0"/>
          <a:lstStyle/>
          <a:p>
            <a:pPr>
              <a:defRPr/>
            </a:pPr>
            <a:endParaRPr lang="en-US">
              <a:ea typeface="Heiti SC Light" charset="0"/>
              <a:cs typeface="Heiti SC Light" charset="0"/>
            </a:endParaRPr>
          </a:p>
        </p:txBody>
      </p:sp>
      <p:sp>
        <p:nvSpPr>
          <p:cNvPr id="114709" name="AutoShape 21"/>
          <p:cNvSpPr>
            <a:spLocks/>
          </p:cNvSpPr>
          <p:nvPr/>
        </p:nvSpPr>
        <p:spPr bwMode="auto">
          <a:xfrm>
            <a:off x="5276850" y="3589338"/>
            <a:ext cx="4035425" cy="2227262"/>
          </a:xfrm>
          <a:prstGeom prst="roundRect">
            <a:avLst>
              <a:gd name="adj" fmla="val 11718"/>
            </a:avLst>
          </a:prstGeom>
          <a:solidFill>
            <a:srgbClr val="008000">
              <a:alpha val="20784"/>
            </a:srgbClr>
          </a:solidFill>
          <a:ln w="9525" cap="flat">
            <a:solidFill>
              <a:srgbClr val="4E5691"/>
            </a:solidFill>
            <a:prstDash val="solid"/>
            <a:round/>
            <a:headEnd type="none" w="med" len="med"/>
            <a:tailEnd type="none" w="med" len="med"/>
          </a:ln>
          <a:effectLst>
            <a:outerShdw blurRad="38100" dist="23000" dir="5400000" algn="ctr" rotWithShape="0">
              <a:schemeClr val="bg2">
                <a:alpha val="34999"/>
              </a:schemeClr>
            </a:outerShdw>
          </a:effectLst>
        </p:spPr>
        <p:txBody>
          <a:bodyPr lIns="0" tIns="0" rIns="0" bIns="0"/>
          <a:lstStyle/>
          <a:p>
            <a:pPr>
              <a:defRPr/>
            </a:pPr>
            <a:endParaRPr lang="en-US">
              <a:ea typeface="Heiti SC Light" charset="0"/>
              <a:cs typeface="Heiti SC Light" charset="0"/>
            </a:endParaRPr>
          </a:p>
        </p:txBody>
      </p:sp>
      <p:sp>
        <p:nvSpPr>
          <p:cNvPr id="114710" name="AutoShape 22"/>
          <p:cNvSpPr>
            <a:spLocks/>
          </p:cNvSpPr>
          <p:nvPr/>
        </p:nvSpPr>
        <p:spPr bwMode="auto">
          <a:xfrm>
            <a:off x="9523413" y="3635375"/>
            <a:ext cx="2932112" cy="2205038"/>
          </a:xfrm>
          <a:prstGeom prst="roundRect">
            <a:avLst>
              <a:gd name="adj" fmla="val 11718"/>
            </a:avLst>
          </a:prstGeom>
          <a:solidFill>
            <a:srgbClr val="3366FF">
              <a:alpha val="20000"/>
            </a:srgbClr>
          </a:solidFill>
          <a:ln w="9525" cap="flat">
            <a:solidFill>
              <a:srgbClr val="4E5691"/>
            </a:solidFill>
            <a:prstDash val="solid"/>
            <a:round/>
            <a:headEnd type="none" w="med" len="med"/>
            <a:tailEnd type="none" w="med" len="med"/>
          </a:ln>
          <a:effectLst>
            <a:outerShdw blurRad="38100" dist="23000" dir="5400000" algn="ctr" rotWithShape="0">
              <a:schemeClr val="bg2">
                <a:alpha val="34999"/>
              </a:schemeClr>
            </a:outerShdw>
          </a:effectLst>
        </p:spPr>
        <p:txBody>
          <a:bodyPr lIns="0" tIns="0" rIns="0" bIns="0"/>
          <a:lstStyle/>
          <a:p>
            <a:pPr>
              <a:defRPr/>
            </a:pPr>
            <a:endParaRPr lang="en-US">
              <a:ea typeface="Heiti SC Light" charset="0"/>
              <a:cs typeface="Heiti SC Light" charset="0"/>
            </a:endParaRPr>
          </a:p>
        </p:txBody>
      </p:sp>
      <p:sp>
        <p:nvSpPr>
          <p:cNvPr id="114711" name="AutoShape 23"/>
          <p:cNvSpPr>
            <a:spLocks/>
          </p:cNvSpPr>
          <p:nvPr/>
        </p:nvSpPr>
        <p:spPr bwMode="auto">
          <a:xfrm>
            <a:off x="5276850" y="7881938"/>
            <a:ext cx="7178675" cy="1360487"/>
          </a:xfrm>
          <a:prstGeom prst="roundRect">
            <a:avLst>
              <a:gd name="adj" fmla="val 11718"/>
            </a:avLst>
          </a:prstGeom>
          <a:solidFill>
            <a:srgbClr val="FFFF00">
              <a:alpha val="20000"/>
            </a:srgbClr>
          </a:solidFill>
          <a:ln w="9525" cap="flat">
            <a:solidFill>
              <a:srgbClr val="4E5691"/>
            </a:solidFill>
            <a:prstDash val="solid"/>
            <a:round/>
            <a:headEnd type="none" w="med" len="med"/>
            <a:tailEnd type="none" w="med" len="med"/>
          </a:ln>
          <a:effectLst>
            <a:outerShdw blurRad="38100" dist="23000" dir="5400000" algn="ctr" rotWithShape="0">
              <a:schemeClr val="bg2">
                <a:alpha val="34999"/>
              </a:schemeClr>
            </a:outerShdw>
          </a:effectLst>
        </p:spPr>
        <p:txBody>
          <a:bodyPr lIns="0" tIns="0" rIns="0" bIns="0"/>
          <a:lstStyle/>
          <a:p>
            <a:pPr>
              <a:defRPr/>
            </a:pPr>
            <a:endParaRPr lang="en-US">
              <a:ea typeface="Heiti SC Light" charset="0"/>
              <a:cs typeface="Heiti SC Light" charset="0"/>
            </a:endParaRPr>
          </a:p>
        </p:txBody>
      </p:sp>
      <p:sp>
        <p:nvSpPr>
          <p:cNvPr id="114712" name="AutoShape 24"/>
          <p:cNvSpPr>
            <a:spLocks/>
          </p:cNvSpPr>
          <p:nvPr/>
        </p:nvSpPr>
        <p:spPr bwMode="auto">
          <a:xfrm>
            <a:off x="5276850" y="6099175"/>
            <a:ext cx="7154863" cy="1571625"/>
          </a:xfrm>
          <a:prstGeom prst="roundRect">
            <a:avLst>
              <a:gd name="adj" fmla="val 11718"/>
            </a:avLst>
          </a:prstGeom>
          <a:solidFill>
            <a:srgbClr val="FF0000">
              <a:alpha val="20000"/>
            </a:srgbClr>
          </a:solidFill>
          <a:ln w="9525" cap="flat">
            <a:solidFill>
              <a:srgbClr val="4E5691"/>
            </a:solidFill>
            <a:prstDash val="solid"/>
            <a:round/>
            <a:headEnd type="none" w="med" len="med"/>
            <a:tailEnd type="none" w="med" len="med"/>
          </a:ln>
          <a:effectLst>
            <a:outerShdw blurRad="38100" dist="23000" dir="5400000" algn="ctr" rotWithShape="0">
              <a:schemeClr val="bg2">
                <a:alpha val="34999"/>
              </a:schemeClr>
            </a:outerShdw>
          </a:effectLst>
        </p:spPr>
        <p:txBody>
          <a:bodyPr lIns="0" tIns="0" rIns="0" bIns="0"/>
          <a:lstStyle/>
          <a:p>
            <a:pPr>
              <a:defRPr/>
            </a:pPr>
            <a:endParaRPr lang="en-US">
              <a:ea typeface="Heiti SC Light" charset="0"/>
              <a:cs typeface="Heiti SC Light"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14695"/>
                                        </p:tgtEl>
                                        <p:attrNameLst>
                                          <p:attrName>style.visibility</p:attrName>
                                        </p:attrNameLst>
                                      </p:cBhvr>
                                      <p:to>
                                        <p:strVal val="visible"/>
                                      </p:to>
                                    </p:set>
                                  </p:childTnLst>
                                </p:cTn>
                              </p:par>
                            </p:childTnLst>
                          </p:cTn>
                        </p:par>
                        <p:par>
                          <p:cTn id="7" fill="hold" nodeType="afterGroup">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114697"/>
                                        </p:tgtEl>
                                        <p:attrNameLst>
                                          <p:attrName>style.visibility</p:attrName>
                                        </p:attrNameLst>
                                      </p:cBhvr>
                                      <p:to>
                                        <p:strVal val="visible"/>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1" presetClass="entr" presetSubtype="0" fill="hold" grpId="0" nodeType="clickEffect">
                                  <p:stCondLst>
                                    <p:cond delay="0"/>
                                  </p:stCondLst>
                                  <p:childTnLst>
                                    <p:set>
                                      <p:cBhvr>
                                        <p:cTn id="13" dur="1" fill="hold">
                                          <p:stCondLst>
                                            <p:cond delay="499"/>
                                          </p:stCondLst>
                                        </p:cTn>
                                        <p:tgtEl>
                                          <p:spTgt spid="114693"/>
                                        </p:tgtEl>
                                        <p:attrNameLst>
                                          <p:attrName>style.visibility</p:attrName>
                                        </p:attrNameLst>
                                      </p:cBhvr>
                                      <p:to>
                                        <p:strVal val="visible"/>
                                      </p:to>
                                    </p:set>
                                  </p:childTnLst>
                                </p:cTn>
                              </p:par>
                            </p:childTnLst>
                          </p:cTn>
                        </p:par>
                        <p:par>
                          <p:cTn id="14" fill="hold" nodeType="afterGroup">
                            <p:stCondLst>
                              <p:cond delay="500"/>
                            </p:stCondLst>
                            <p:childTnLst>
                              <p:par>
                                <p:cTn id="15" presetID="1" presetClass="entr" presetSubtype="0" fill="hold" grpId="0" nodeType="afterEffect">
                                  <p:stCondLst>
                                    <p:cond delay="0"/>
                                  </p:stCondLst>
                                  <p:childTnLst>
                                    <p:set>
                                      <p:cBhvr>
                                        <p:cTn id="16" dur="1" fill="hold">
                                          <p:stCondLst>
                                            <p:cond delay="499"/>
                                          </p:stCondLst>
                                        </p:cTn>
                                        <p:tgtEl>
                                          <p:spTgt spid="114698"/>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114696"/>
                                        </p:tgtEl>
                                        <p:attrNameLst>
                                          <p:attrName>style.visibility</p:attrName>
                                        </p:attrNameLst>
                                      </p:cBhvr>
                                      <p:to>
                                        <p:strVal val="visible"/>
                                      </p:to>
                                    </p:set>
                                  </p:childTnLst>
                                </p:cTn>
                              </p:par>
                            </p:childTnLst>
                          </p:cTn>
                        </p:par>
                        <p:par>
                          <p:cTn id="21" fill="hold" nodeType="afterGroup">
                            <p:stCondLst>
                              <p:cond delay="500"/>
                            </p:stCondLst>
                            <p:childTnLst>
                              <p:par>
                                <p:cTn id="22" presetID="1" presetClass="entr" presetSubtype="0" fill="hold" grpId="0" nodeType="afterEffect">
                                  <p:stCondLst>
                                    <p:cond delay="0"/>
                                  </p:stCondLst>
                                  <p:childTnLst>
                                    <p:set>
                                      <p:cBhvr>
                                        <p:cTn id="23" dur="1" fill="hold">
                                          <p:stCondLst>
                                            <p:cond delay="499"/>
                                          </p:stCondLst>
                                        </p:cTn>
                                        <p:tgtEl>
                                          <p:spTgt spid="114699"/>
                                        </p:tgtEl>
                                        <p:attrNameLst>
                                          <p:attrName>style.visibility</p:attrName>
                                        </p:attrNameLst>
                                      </p:cBhvr>
                                      <p:to>
                                        <p:strVal val="visible"/>
                                      </p:to>
                                    </p:set>
                                  </p:childTnLst>
                                </p:cTn>
                              </p:par>
                            </p:childTnLst>
                          </p:cTn>
                        </p:par>
                      </p:childTnLst>
                    </p:cTn>
                  </p:par>
                  <p:par>
                    <p:cTn id="24" fill="hold" nodeType="clickPar">
                      <p:stCondLst>
                        <p:cond delay="indefinite"/>
                      </p:stCondLst>
                      <p:childTnLst>
                        <p:par>
                          <p:cTn id="25" fill="hold" nodeType="withGroup">
                            <p:stCondLst>
                              <p:cond delay="0"/>
                            </p:stCondLst>
                            <p:childTnLst>
                              <p:par>
                                <p:cTn id="26" presetID="1" presetClass="entr" presetSubtype="0" fill="hold" grpId="0" nodeType="clickEffect">
                                  <p:stCondLst>
                                    <p:cond delay="0"/>
                                  </p:stCondLst>
                                  <p:childTnLst>
                                    <p:set>
                                      <p:cBhvr>
                                        <p:cTn id="27" dur="1" fill="hold">
                                          <p:stCondLst>
                                            <p:cond delay="499"/>
                                          </p:stCondLst>
                                        </p:cTn>
                                        <p:tgtEl>
                                          <p:spTgt spid="114691"/>
                                        </p:tgtEl>
                                        <p:attrNameLst>
                                          <p:attrName>style.visibility</p:attrName>
                                        </p:attrNameLst>
                                      </p:cBhvr>
                                      <p:to>
                                        <p:strVal val="visible"/>
                                      </p:to>
                                    </p:set>
                                  </p:childTnLst>
                                </p:cTn>
                              </p:par>
                            </p:childTnLst>
                          </p:cTn>
                        </p:par>
                        <p:par>
                          <p:cTn id="28" fill="hold" nodeType="afterGroup">
                            <p:stCondLst>
                              <p:cond delay="500"/>
                            </p:stCondLst>
                            <p:childTnLst>
                              <p:par>
                                <p:cTn id="29" presetID="1" presetClass="entr" presetSubtype="0" fill="hold" grpId="0" nodeType="afterEffect">
                                  <p:stCondLst>
                                    <p:cond delay="0"/>
                                  </p:stCondLst>
                                  <p:childTnLst>
                                    <p:set>
                                      <p:cBhvr>
                                        <p:cTn id="30" dur="1" fill="hold">
                                          <p:stCondLst>
                                            <p:cond delay="499"/>
                                          </p:stCondLst>
                                        </p:cTn>
                                        <p:tgtEl>
                                          <p:spTgt spid="114700"/>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114692"/>
                                        </p:tgtEl>
                                        <p:attrNameLst>
                                          <p:attrName>style.visibility</p:attrName>
                                        </p:attrNameLst>
                                      </p:cBhvr>
                                      <p:to>
                                        <p:strVal val="visible"/>
                                      </p:to>
                                    </p:set>
                                  </p:childTnLst>
                                </p:cTn>
                              </p:par>
                            </p:childTnLst>
                          </p:cTn>
                        </p:par>
                        <p:par>
                          <p:cTn id="35" fill="hold" nodeType="afterGroup">
                            <p:stCondLst>
                              <p:cond delay="500"/>
                            </p:stCondLst>
                            <p:childTnLst>
                              <p:par>
                                <p:cTn id="36" presetID="1" presetClass="entr" presetSubtype="0" fill="hold" grpId="0" nodeType="afterEffect">
                                  <p:stCondLst>
                                    <p:cond delay="0"/>
                                  </p:stCondLst>
                                  <p:childTnLst>
                                    <p:set>
                                      <p:cBhvr>
                                        <p:cTn id="37" dur="1" fill="hold">
                                          <p:stCondLst>
                                            <p:cond delay="499"/>
                                          </p:stCondLst>
                                        </p:cTn>
                                        <p:tgtEl>
                                          <p:spTgt spid="114701"/>
                                        </p:tgtEl>
                                        <p:attrNameLst>
                                          <p:attrName>style.visibility</p:attrName>
                                        </p:attrNameLst>
                                      </p:cBhvr>
                                      <p:to>
                                        <p:strVal val="visible"/>
                                      </p:to>
                                    </p:set>
                                  </p:childTnLst>
                                </p:cTn>
                              </p:par>
                            </p:childTnLst>
                          </p:cTn>
                        </p:par>
                      </p:childTnLst>
                    </p:cTn>
                  </p:par>
                  <p:par>
                    <p:cTn id="38" fill="hold" nodeType="clickPar">
                      <p:stCondLst>
                        <p:cond delay="indefinite"/>
                      </p:stCondLst>
                      <p:childTnLst>
                        <p:par>
                          <p:cTn id="39" fill="hold" nodeType="withGroup">
                            <p:stCondLst>
                              <p:cond delay="0"/>
                            </p:stCondLst>
                            <p:childTnLst>
                              <p:par>
                                <p:cTn id="40" presetID="1" presetClass="entr" presetSubtype="0" fill="hold" grpId="0" nodeType="clickEffect">
                                  <p:stCondLst>
                                    <p:cond delay="0"/>
                                  </p:stCondLst>
                                  <p:childTnLst>
                                    <p:set>
                                      <p:cBhvr>
                                        <p:cTn id="41" dur="1" fill="hold">
                                          <p:stCondLst>
                                            <p:cond delay="499"/>
                                          </p:stCondLst>
                                        </p:cTn>
                                        <p:tgtEl>
                                          <p:spTgt spid="114694"/>
                                        </p:tgtEl>
                                        <p:attrNameLst>
                                          <p:attrName>style.visibility</p:attrName>
                                        </p:attrNameLst>
                                      </p:cBhvr>
                                      <p:to>
                                        <p:strVal val="visible"/>
                                      </p:to>
                                    </p:set>
                                  </p:childTnLst>
                                </p:cTn>
                              </p:par>
                            </p:childTnLst>
                          </p:cTn>
                        </p:par>
                        <p:par>
                          <p:cTn id="42" fill="hold" nodeType="afterGroup">
                            <p:stCondLst>
                              <p:cond delay="500"/>
                            </p:stCondLst>
                            <p:childTnLst>
                              <p:par>
                                <p:cTn id="43" presetID="1" presetClass="entr" presetSubtype="0" fill="hold" grpId="0" nodeType="afterEffect">
                                  <p:stCondLst>
                                    <p:cond delay="0"/>
                                  </p:stCondLst>
                                  <p:childTnLst>
                                    <p:set>
                                      <p:cBhvr>
                                        <p:cTn id="44" dur="1" fill="hold">
                                          <p:stCondLst>
                                            <p:cond delay="499"/>
                                          </p:stCondLst>
                                        </p:cTn>
                                        <p:tgtEl>
                                          <p:spTgt spid="114702"/>
                                        </p:tgtEl>
                                        <p:attrNameLst>
                                          <p:attrName>style.visibility</p:attrName>
                                        </p:attrNameLst>
                                      </p:cBhvr>
                                      <p:to>
                                        <p:strVal val="visible"/>
                                      </p:to>
                                    </p:set>
                                  </p:childTnLst>
                                </p:cTn>
                              </p:par>
                            </p:childTnLst>
                          </p:cTn>
                        </p:par>
                      </p:childTnLst>
                    </p:cTn>
                  </p:par>
                  <p:par>
                    <p:cTn id="45" fill="hold" nodeType="clickPar">
                      <p:stCondLst>
                        <p:cond delay="indefinite"/>
                      </p:stCondLst>
                      <p:childTnLst>
                        <p:par>
                          <p:cTn id="46" fill="hold" nodeType="withGroup">
                            <p:stCondLst>
                              <p:cond delay="0"/>
                            </p:stCondLst>
                            <p:childTnLst>
                              <p:par>
                                <p:cTn id="47" presetID="1" presetClass="entr" presetSubtype="0" fill="hold" grpId="0" nodeType="clickEffect">
                                  <p:stCondLst>
                                    <p:cond delay="0"/>
                                  </p:stCondLst>
                                  <p:childTnLst>
                                    <p:set>
                                      <p:cBhvr>
                                        <p:cTn id="48" dur="1" fill="hold">
                                          <p:stCondLst>
                                            <p:cond delay="499"/>
                                          </p:stCondLst>
                                        </p:cTn>
                                        <p:tgtEl>
                                          <p:spTgt spid="114703"/>
                                        </p:tgtEl>
                                        <p:attrNameLst>
                                          <p:attrName>style.visibility</p:attrName>
                                        </p:attrNameLst>
                                      </p:cBhvr>
                                      <p:to>
                                        <p:strVal val="visible"/>
                                      </p:to>
                                    </p:set>
                                  </p:childTnLst>
                                </p:cTn>
                              </p:par>
                            </p:childTnLst>
                          </p:cTn>
                        </p:par>
                        <p:par>
                          <p:cTn id="49" fill="hold" nodeType="afterGroup">
                            <p:stCondLst>
                              <p:cond delay="500"/>
                            </p:stCondLst>
                            <p:childTnLst>
                              <p:par>
                                <p:cTn id="50" presetID="1" presetClass="entr" presetSubtype="0" fill="hold" grpId="0" nodeType="afterEffect">
                                  <p:stCondLst>
                                    <p:cond delay="0"/>
                                  </p:stCondLst>
                                  <p:childTnLst>
                                    <p:set>
                                      <p:cBhvr>
                                        <p:cTn id="51" dur="1" fill="hold">
                                          <p:stCondLst>
                                            <p:cond delay="499"/>
                                          </p:stCondLst>
                                        </p:cTn>
                                        <p:tgtEl>
                                          <p:spTgt spid="114708"/>
                                        </p:tgtEl>
                                        <p:attrNameLst>
                                          <p:attrName>style.visibility</p:attrName>
                                        </p:attrNameLst>
                                      </p:cBhvr>
                                      <p:to>
                                        <p:strVal val="visible"/>
                                      </p:to>
                                    </p:set>
                                  </p:childTnLst>
                                </p:cTn>
                              </p:par>
                            </p:childTnLst>
                          </p:cTn>
                        </p:par>
                      </p:childTnLst>
                    </p:cTn>
                  </p:par>
                  <p:par>
                    <p:cTn id="52" fill="hold" nodeType="clickPar">
                      <p:stCondLst>
                        <p:cond delay="indefinite"/>
                      </p:stCondLst>
                      <p:childTnLst>
                        <p:par>
                          <p:cTn id="53" fill="hold" nodeType="withGroup">
                            <p:stCondLst>
                              <p:cond delay="0"/>
                            </p:stCondLst>
                            <p:childTnLst>
                              <p:par>
                                <p:cTn id="54" presetID="1" presetClass="entr" presetSubtype="0" fill="hold" grpId="0" nodeType="clickEffect">
                                  <p:stCondLst>
                                    <p:cond delay="0"/>
                                  </p:stCondLst>
                                  <p:childTnLst>
                                    <p:set>
                                      <p:cBhvr>
                                        <p:cTn id="55" dur="1" fill="hold">
                                          <p:stCondLst>
                                            <p:cond delay="499"/>
                                          </p:stCondLst>
                                        </p:cTn>
                                        <p:tgtEl>
                                          <p:spTgt spid="114704"/>
                                        </p:tgtEl>
                                        <p:attrNameLst>
                                          <p:attrName>style.visibility</p:attrName>
                                        </p:attrNameLst>
                                      </p:cBhvr>
                                      <p:to>
                                        <p:strVal val="visible"/>
                                      </p:to>
                                    </p:set>
                                  </p:childTnLst>
                                </p:cTn>
                              </p:par>
                            </p:childTnLst>
                          </p:cTn>
                        </p:par>
                        <p:par>
                          <p:cTn id="56" fill="hold" nodeType="afterGroup">
                            <p:stCondLst>
                              <p:cond delay="500"/>
                            </p:stCondLst>
                            <p:childTnLst>
                              <p:par>
                                <p:cTn id="57" presetID="1" presetClass="entr" presetSubtype="0" fill="hold" grpId="0" nodeType="afterEffect">
                                  <p:stCondLst>
                                    <p:cond delay="0"/>
                                  </p:stCondLst>
                                  <p:childTnLst>
                                    <p:set>
                                      <p:cBhvr>
                                        <p:cTn id="58" dur="1" fill="hold">
                                          <p:stCondLst>
                                            <p:cond delay="499"/>
                                          </p:stCondLst>
                                        </p:cTn>
                                        <p:tgtEl>
                                          <p:spTgt spid="114709"/>
                                        </p:tgtEl>
                                        <p:attrNameLst>
                                          <p:attrName>style.visibility</p:attrName>
                                        </p:attrNameLst>
                                      </p:cBhvr>
                                      <p:to>
                                        <p:strVal val="visible"/>
                                      </p:to>
                                    </p:set>
                                  </p:childTnLst>
                                </p:cTn>
                              </p:par>
                            </p:childTnLst>
                          </p:cTn>
                        </p:par>
                      </p:childTnLst>
                    </p:cTn>
                  </p:par>
                  <p:par>
                    <p:cTn id="59" fill="hold" nodeType="clickPar">
                      <p:stCondLst>
                        <p:cond delay="indefinite"/>
                      </p:stCondLst>
                      <p:childTnLst>
                        <p:par>
                          <p:cTn id="60" fill="hold" nodeType="withGroup">
                            <p:stCondLst>
                              <p:cond delay="0"/>
                            </p:stCondLst>
                            <p:childTnLst>
                              <p:par>
                                <p:cTn id="61" presetID="1" presetClass="entr" presetSubtype="0" fill="hold" grpId="0" nodeType="clickEffect">
                                  <p:stCondLst>
                                    <p:cond delay="0"/>
                                  </p:stCondLst>
                                  <p:childTnLst>
                                    <p:set>
                                      <p:cBhvr>
                                        <p:cTn id="62" dur="1" fill="hold">
                                          <p:stCondLst>
                                            <p:cond delay="499"/>
                                          </p:stCondLst>
                                        </p:cTn>
                                        <p:tgtEl>
                                          <p:spTgt spid="114705"/>
                                        </p:tgtEl>
                                        <p:attrNameLst>
                                          <p:attrName>style.visibility</p:attrName>
                                        </p:attrNameLst>
                                      </p:cBhvr>
                                      <p:to>
                                        <p:strVal val="visible"/>
                                      </p:to>
                                    </p:set>
                                  </p:childTnLst>
                                </p:cTn>
                              </p:par>
                            </p:childTnLst>
                          </p:cTn>
                        </p:par>
                        <p:par>
                          <p:cTn id="63" fill="hold" nodeType="afterGroup">
                            <p:stCondLst>
                              <p:cond delay="500"/>
                            </p:stCondLst>
                            <p:childTnLst>
                              <p:par>
                                <p:cTn id="64" presetID="1" presetClass="entr" presetSubtype="0" fill="hold" grpId="0" nodeType="afterEffect">
                                  <p:stCondLst>
                                    <p:cond delay="0"/>
                                  </p:stCondLst>
                                  <p:childTnLst>
                                    <p:set>
                                      <p:cBhvr>
                                        <p:cTn id="65" dur="1" fill="hold">
                                          <p:stCondLst>
                                            <p:cond delay="499"/>
                                          </p:stCondLst>
                                        </p:cTn>
                                        <p:tgtEl>
                                          <p:spTgt spid="114710"/>
                                        </p:tgtEl>
                                        <p:attrNameLst>
                                          <p:attrName>style.visibility</p:attrName>
                                        </p:attrNameLst>
                                      </p:cBhvr>
                                      <p:to>
                                        <p:strVal val="visible"/>
                                      </p:to>
                                    </p:set>
                                  </p:childTnLst>
                                </p:cTn>
                              </p:par>
                            </p:childTnLst>
                          </p:cTn>
                        </p:par>
                      </p:childTnLst>
                    </p:cTn>
                  </p:par>
                  <p:par>
                    <p:cTn id="66" fill="hold" nodeType="clickPar">
                      <p:stCondLst>
                        <p:cond delay="indefinite"/>
                      </p:stCondLst>
                      <p:childTnLst>
                        <p:par>
                          <p:cTn id="67" fill="hold" nodeType="withGroup">
                            <p:stCondLst>
                              <p:cond delay="0"/>
                            </p:stCondLst>
                            <p:childTnLst>
                              <p:par>
                                <p:cTn id="68" presetID="1" presetClass="entr" presetSubtype="0" fill="hold" grpId="0" nodeType="clickEffect">
                                  <p:stCondLst>
                                    <p:cond delay="0"/>
                                  </p:stCondLst>
                                  <p:childTnLst>
                                    <p:set>
                                      <p:cBhvr>
                                        <p:cTn id="69" dur="1" fill="hold">
                                          <p:stCondLst>
                                            <p:cond delay="499"/>
                                          </p:stCondLst>
                                        </p:cTn>
                                        <p:tgtEl>
                                          <p:spTgt spid="114706"/>
                                        </p:tgtEl>
                                        <p:attrNameLst>
                                          <p:attrName>style.visibility</p:attrName>
                                        </p:attrNameLst>
                                      </p:cBhvr>
                                      <p:to>
                                        <p:strVal val="visible"/>
                                      </p:to>
                                    </p:set>
                                  </p:childTnLst>
                                </p:cTn>
                              </p:par>
                            </p:childTnLst>
                          </p:cTn>
                        </p:par>
                        <p:par>
                          <p:cTn id="70" fill="hold" nodeType="afterGroup">
                            <p:stCondLst>
                              <p:cond delay="500"/>
                            </p:stCondLst>
                            <p:childTnLst>
                              <p:par>
                                <p:cTn id="71" presetID="1" presetClass="entr" presetSubtype="0" fill="hold" grpId="0" nodeType="afterEffect">
                                  <p:stCondLst>
                                    <p:cond delay="0"/>
                                  </p:stCondLst>
                                  <p:childTnLst>
                                    <p:set>
                                      <p:cBhvr>
                                        <p:cTn id="72" dur="1" fill="hold">
                                          <p:stCondLst>
                                            <p:cond delay="499"/>
                                          </p:stCondLst>
                                        </p:cTn>
                                        <p:tgtEl>
                                          <p:spTgt spid="114712"/>
                                        </p:tgtEl>
                                        <p:attrNameLst>
                                          <p:attrName>style.visibility</p:attrName>
                                        </p:attrNameLst>
                                      </p:cBhvr>
                                      <p:to>
                                        <p:strVal val="visible"/>
                                      </p:to>
                                    </p:set>
                                  </p:childTnLst>
                                </p:cTn>
                              </p:par>
                            </p:childTnLst>
                          </p:cTn>
                        </p:par>
                      </p:childTnLst>
                    </p:cTn>
                  </p:par>
                  <p:par>
                    <p:cTn id="73" fill="hold" nodeType="clickPar">
                      <p:stCondLst>
                        <p:cond delay="indefinite"/>
                      </p:stCondLst>
                      <p:childTnLst>
                        <p:par>
                          <p:cTn id="74" fill="hold" nodeType="withGroup">
                            <p:stCondLst>
                              <p:cond delay="0"/>
                            </p:stCondLst>
                            <p:childTnLst>
                              <p:par>
                                <p:cTn id="75" presetID="1" presetClass="entr" presetSubtype="0" fill="hold" grpId="0" nodeType="clickEffect">
                                  <p:stCondLst>
                                    <p:cond delay="0"/>
                                  </p:stCondLst>
                                  <p:childTnLst>
                                    <p:set>
                                      <p:cBhvr>
                                        <p:cTn id="76" dur="1" fill="hold">
                                          <p:stCondLst>
                                            <p:cond delay="499"/>
                                          </p:stCondLst>
                                        </p:cTn>
                                        <p:tgtEl>
                                          <p:spTgt spid="114707"/>
                                        </p:tgtEl>
                                        <p:attrNameLst>
                                          <p:attrName>style.visibility</p:attrName>
                                        </p:attrNameLst>
                                      </p:cBhvr>
                                      <p:to>
                                        <p:strVal val="visible"/>
                                      </p:to>
                                    </p:set>
                                  </p:childTnLst>
                                </p:cTn>
                              </p:par>
                            </p:childTnLst>
                          </p:cTn>
                        </p:par>
                        <p:par>
                          <p:cTn id="77" fill="hold" nodeType="afterGroup">
                            <p:stCondLst>
                              <p:cond delay="500"/>
                            </p:stCondLst>
                            <p:childTnLst>
                              <p:par>
                                <p:cTn id="78" presetID="1" presetClass="entr" presetSubtype="0" fill="hold" grpId="0" nodeType="afterEffect">
                                  <p:stCondLst>
                                    <p:cond delay="0"/>
                                  </p:stCondLst>
                                  <p:childTnLst>
                                    <p:set>
                                      <p:cBhvr>
                                        <p:cTn id="79" dur="1" fill="hold">
                                          <p:stCondLst>
                                            <p:cond delay="499"/>
                                          </p:stCondLst>
                                        </p:cTn>
                                        <p:tgtEl>
                                          <p:spTgt spid="1147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1" grpId="0" animBg="1"/>
      <p:bldP spid="114692" grpId="0" animBg="1"/>
      <p:bldP spid="114693" grpId="0" animBg="1"/>
      <p:bldP spid="114694" grpId="0" animBg="1"/>
      <p:bldP spid="114695" grpId="0" animBg="1"/>
      <p:bldP spid="114696" grpId="0" animBg="1"/>
      <p:bldP spid="114697" grpId="0" autoUpdateAnimBg="0"/>
      <p:bldP spid="114698" grpId="0" autoUpdateAnimBg="0"/>
      <p:bldP spid="114699" grpId="0" autoUpdateAnimBg="0"/>
      <p:bldP spid="114700" grpId="0" autoUpdateAnimBg="0"/>
      <p:bldP spid="114701" grpId="0" autoUpdateAnimBg="0"/>
      <p:bldP spid="114702" grpId="0" autoUpdateAnimBg="0"/>
      <p:bldP spid="114703" grpId="0" autoUpdateAnimBg="0"/>
      <p:bldP spid="114704" grpId="0" autoUpdateAnimBg="0"/>
      <p:bldP spid="114705" grpId="0" autoUpdateAnimBg="0"/>
      <p:bldP spid="114706" grpId="0" autoUpdateAnimBg="0"/>
      <p:bldP spid="114707" grpId="0" autoUpdateAnimBg="0"/>
      <p:bldP spid="114708" grpId="0" animBg="1"/>
      <p:bldP spid="114709" grpId="0" animBg="1"/>
      <p:bldP spid="114710" grpId="0" animBg="1"/>
      <p:bldP spid="114711" grpId="0" animBg="1"/>
      <p:bldP spid="11471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Rectangle 1"/>
          <p:cNvSpPr>
            <a:spLocks noGrp="1" noChangeArrowheads="1"/>
          </p:cNvSpPr>
          <p:nvPr>
            <p:ph type="title"/>
          </p:nvPr>
        </p:nvSpPr>
        <p:spPr>
          <a:xfrm>
            <a:off x="863600" y="317500"/>
            <a:ext cx="12141200" cy="1409700"/>
          </a:xfrm>
        </p:spPr>
        <p:txBody>
          <a:bodyPr lIns="38100" tIns="38100" rIns="38100" bIns="38100"/>
          <a:lstStyle/>
          <a:p>
            <a:pPr algn="l" eaLnBrk="1" hangingPunct="1">
              <a:defRPr/>
            </a:pPr>
            <a:r>
              <a:rPr lang="en-US" sz="5000" smtClean="0"/>
              <a:t>Unpacking classroom formative assessment</a:t>
            </a:r>
          </a:p>
        </p:txBody>
      </p:sp>
      <p:sp>
        <p:nvSpPr>
          <p:cNvPr id="116738" name="Rectangle 2"/>
          <p:cNvSpPr>
            <a:spLocks/>
          </p:cNvSpPr>
          <p:nvPr/>
        </p:nvSpPr>
        <p:spPr bwMode="auto">
          <a:xfrm>
            <a:off x="309563" y="2297113"/>
            <a:ext cx="12280900" cy="7086600"/>
          </a:xfrm>
          <a:prstGeom prst="rect">
            <a:avLst/>
          </a:prstGeom>
          <a:noFill/>
          <a:ln w="38100" cap="flat">
            <a:solidFill>
              <a:schemeClr val="tx1"/>
            </a:solidFill>
            <a:prstDash val="solid"/>
            <a:round/>
            <a:headEnd type="none" w="med" len="med"/>
            <a:tailEnd type="none" w="med" len="med"/>
          </a:ln>
          <a:effectLst>
            <a:outerShdw blurRad="38100" dist="23000" dir="5400000" algn="ctr" rotWithShape="0">
              <a:schemeClr val="bg2">
                <a:alpha val="34999"/>
              </a:schemeClr>
            </a:outerShdw>
          </a:effectLst>
          <a:extLst>
            <a:ext uri="{909E8E84-426E-40dd-AFC4-6F175D3DCCD1}">
              <a14:hiddenFill xmlns="" xmlns:a14="http://schemas.microsoft.com/office/drawing/2010/main">
                <a:solidFill>
                  <a:srgbClr val="FFFFFF"/>
                </a:solidFill>
              </a14:hiddenFill>
            </a:ext>
          </a:extLst>
        </p:spPr>
        <p:txBody>
          <a:bodyPr lIns="0" tIns="0" rIns="0" bIns="0"/>
          <a:lstStyle/>
          <a:p>
            <a:pPr>
              <a:defRPr/>
            </a:pPr>
            <a:endParaRPr lang="en-US">
              <a:ea typeface="Heiti SC Light" charset="0"/>
              <a:cs typeface="Heiti SC Light" charset="0"/>
            </a:endParaRPr>
          </a:p>
        </p:txBody>
      </p:sp>
      <p:sp>
        <p:nvSpPr>
          <p:cNvPr id="108547" name="Line 3"/>
          <p:cNvSpPr>
            <a:spLocks noChangeShapeType="1"/>
          </p:cNvSpPr>
          <p:nvPr/>
        </p:nvSpPr>
        <p:spPr bwMode="auto">
          <a:xfrm>
            <a:off x="492125" y="3541713"/>
            <a:ext cx="12033250" cy="0"/>
          </a:xfrm>
          <a:prstGeom prst="line">
            <a:avLst/>
          </a:prstGeom>
          <a:noFill/>
          <a:ln w="25400">
            <a:solidFill>
              <a:srgbClr val="525A93"/>
            </a:solidFill>
            <a:round/>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08548" name="Line 4"/>
          <p:cNvSpPr>
            <a:spLocks noChangeShapeType="1"/>
          </p:cNvSpPr>
          <p:nvPr/>
        </p:nvSpPr>
        <p:spPr bwMode="auto">
          <a:xfrm rot="10800000" flipH="1">
            <a:off x="328613" y="6015038"/>
            <a:ext cx="12230100" cy="30162"/>
          </a:xfrm>
          <a:prstGeom prst="line">
            <a:avLst/>
          </a:prstGeom>
          <a:noFill/>
          <a:ln w="25400">
            <a:solidFill>
              <a:srgbClr val="525A93"/>
            </a:solidFill>
            <a:round/>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08549" name="Line 5"/>
          <p:cNvSpPr>
            <a:spLocks noChangeShapeType="1"/>
          </p:cNvSpPr>
          <p:nvPr/>
        </p:nvSpPr>
        <p:spPr bwMode="auto">
          <a:xfrm>
            <a:off x="5172075" y="2274888"/>
            <a:ext cx="0" cy="7085012"/>
          </a:xfrm>
          <a:prstGeom prst="line">
            <a:avLst/>
          </a:prstGeom>
          <a:noFill/>
          <a:ln w="25400">
            <a:solidFill>
              <a:srgbClr val="525A93"/>
            </a:solidFill>
            <a:round/>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08550" name="Line 6"/>
          <p:cNvSpPr>
            <a:spLocks noChangeShapeType="1"/>
          </p:cNvSpPr>
          <p:nvPr/>
        </p:nvSpPr>
        <p:spPr bwMode="auto">
          <a:xfrm>
            <a:off x="300038" y="7718425"/>
            <a:ext cx="12225337" cy="22225"/>
          </a:xfrm>
          <a:prstGeom prst="line">
            <a:avLst/>
          </a:prstGeom>
          <a:noFill/>
          <a:ln w="25400">
            <a:solidFill>
              <a:srgbClr val="525A93"/>
            </a:solidFill>
            <a:round/>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08551" name="Line 7"/>
          <p:cNvSpPr>
            <a:spLocks noChangeShapeType="1"/>
          </p:cNvSpPr>
          <p:nvPr/>
        </p:nvSpPr>
        <p:spPr bwMode="auto">
          <a:xfrm>
            <a:off x="2055813" y="2305050"/>
            <a:ext cx="0" cy="7072313"/>
          </a:xfrm>
          <a:prstGeom prst="line">
            <a:avLst/>
          </a:prstGeom>
          <a:noFill/>
          <a:ln w="25400">
            <a:solidFill>
              <a:srgbClr val="525A93"/>
            </a:solidFill>
            <a:round/>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08552" name="Line 8"/>
          <p:cNvSpPr>
            <a:spLocks noChangeShapeType="1"/>
          </p:cNvSpPr>
          <p:nvPr/>
        </p:nvSpPr>
        <p:spPr bwMode="auto">
          <a:xfrm>
            <a:off x="9405938" y="2292350"/>
            <a:ext cx="0" cy="7067550"/>
          </a:xfrm>
          <a:prstGeom prst="line">
            <a:avLst/>
          </a:prstGeom>
          <a:noFill/>
          <a:ln w="25400">
            <a:solidFill>
              <a:srgbClr val="525A93"/>
            </a:solidFill>
            <a:round/>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108553" name="Rectangle 9"/>
          <p:cNvSpPr>
            <a:spLocks/>
          </p:cNvSpPr>
          <p:nvPr/>
        </p:nvSpPr>
        <p:spPr bwMode="auto">
          <a:xfrm>
            <a:off x="1925638" y="2295525"/>
            <a:ext cx="3302000"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chemeClr val="tx1"/>
                </a:solidFill>
                <a:round/>
                <a:headEnd/>
                <a:tailEnd/>
              </a14:hiddenLine>
            </a:ext>
          </a:extLst>
        </p:spPr>
        <p:txBody>
          <a:bodyPr lIns="38100" tIns="38100" rIns="38100" bIns="38100"/>
          <a:lstStyle>
            <a:lvl1pPr marL="304800"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eaLnBrk="1" hangingPunct="1"/>
            <a:r>
              <a:rPr lang="en-US" altLang="en-US" sz="3400">
                <a:solidFill>
                  <a:schemeClr val="tx1"/>
                </a:solidFill>
                <a:latin typeface="Calibri Bold" charset="0"/>
                <a:ea typeface="ＭＳ Ｐゴシック" charset="-128"/>
                <a:sym typeface="Calibri Bold" charset="0"/>
              </a:rPr>
              <a:t>Where am I going?</a:t>
            </a:r>
          </a:p>
        </p:txBody>
      </p:sp>
      <p:sp>
        <p:nvSpPr>
          <p:cNvPr id="108554" name="Rectangle 10"/>
          <p:cNvSpPr>
            <a:spLocks/>
          </p:cNvSpPr>
          <p:nvPr/>
        </p:nvSpPr>
        <p:spPr bwMode="auto">
          <a:xfrm>
            <a:off x="5749925" y="2647950"/>
            <a:ext cx="3257550"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chemeClr val="tx1"/>
                </a:solidFill>
                <a:round/>
                <a:headEnd/>
                <a:tailEnd/>
              </a14:hiddenLine>
            </a:ext>
          </a:extLst>
        </p:spPr>
        <p:txBody>
          <a:bodyPr wrap="none" lIns="38100" tIns="38100" rIns="38100" bIns="38100">
            <a:spAutoFit/>
          </a:bodyPr>
          <a:lstStyle>
            <a:lvl1pPr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eaLnBrk="1" hangingPunct="1"/>
            <a:r>
              <a:rPr lang="en-US" altLang="en-US" sz="3400">
                <a:solidFill>
                  <a:schemeClr val="tx1"/>
                </a:solidFill>
                <a:latin typeface="Calibri Bold" charset="0"/>
                <a:ea typeface="ＭＳ Ｐゴシック" charset="-128"/>
                <a:sym typeface="Calibri Bold" charset="0"/>
              </a:rPr>
              <a:t>Where am I now?</a:t>
            </a:r>
          </a:p>
        </p:txBody>
      </p:sp>
      <p:sp>
        <p:nvSpPr>
          <p:cNvPr id="108555" name="Rectangle 11"/>
          <p:cNvSpPr>
            <a:spLocks/>
          </p:cNvSpPr>
          <p:nvPr/>
        </p:nvSpPr>
        <p:spPr bwMode="auto">
          <a:xfrm>
            <a:off x="9450388" y="2330450"/>
            <a:ext cx="2971800"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chemeClr val="tx1"/>
                </a:solidFill>
                <a:round/>
                <a:headEnd/>
                <a:tailEnd/>
              </a14:hiddenLine>
            </a:ext>
          </a:extLst>
        </p:spPr>
        <p:txBody>
          <a:bodyPr lIns="38100" tIns="38100" rIns="38100" bIns="38100"/>
          <a:lstStyle>
            <a:lvl1pPr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eaLnBrk="1" hangingPunct="1"/>
            <a:r>
              <a:rPr lang="en-US" altLang="en-US" sz="3400">
                <a:solidFill>
                  <a:schemeClr val="tx1"/>
                </a:solidFill>
                <a:latin typeface="Calibri Bold" charset="0"/>
                <a:ea typeface="ＭＳ Ｐゴシック" charset="-128"/>
                <a:sym typeface="Calibri Bold" charset="0"/>
              </a:rPr>
              <a:t>How do I close the gap?</a:t>
            </a:r>
          </a:p>
        </p:txBody>
      </p:sp>
      <p:sp>
        <p:nvSpPr>
          <p:cNvPr id="108556" name="Rectangle 12"/>
          <p:cNvSpPr>
            <a:spLocks/>
          </p:cNvSpPr>
          <p:nvPr/>
        </p:nvSpPr>
        <p:spPr bwMode="auto">
          <a:xfrm>
            <a:off x="384175" y="4337050"/>
            <a:ext cx="1517650"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chemeClr val="tx1"/>
                </a:solidFill>
                <a:round/>
                <a:headEnd/>
                <a:tailEnd/>
              </a14:hiddenLine>
            </a:ext>
          </a:extLst>
        </p:spPr>
        <p:txBody>
          <a:bodyPr wrap="none" lIns="38100" tIns="38100" rIns="38100" bIns="38100">
            <a:spAutoFit/>
          </a:bodyPr>
          <a:lstStyle>
            <a:lvl1pPr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algn="l" eaLnBrk="1" hangingPunct="1"/>
            <a:r>
              <a:rPr lang="en-US" altLang="en-US" sz="3400">
                <a:solidFill>
                  <a:schemeClr val="tx1"/>
                </a:solidFill>
                <a:latin typeface="Calibri Bold" charset="0"/>
                <a:ea typeface="ＭＳ Ｐゴシック" charset="-128"/>
                <a:sym typeface="Calibri Bold" charset="0"/>
              </a:rPr>
              <a:t>Teacher</a:t>
            </a:r>
          </a:p>
        </p:txBody>
      </p:sp>
      <p:sp>
        <p:nvSpPr>
          <p:cNvPr id="108557" name="Rectangle 13"/>
          <p:cNvSpPr>
            <a:spLocks/>
          </p:cNvSpPr>
          <p:nvPr/>
        </p:nvSpPr>
        <p:spPr bwMode="auto">
          <a:xfrm>
            <a:off x="515938" y="6237288"/>
            <a:ext cx="1295400"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chemeClr val="tx1"/>
                </a:solidFill>
                <a:round/>
                <a:headEnd/>
                <a:tailEnd/>
              </a14:hiddenLine>
            </a:ext>
          </a:extLst>
        </p:spPr>
        <p:txBody>
          <a:bodyPr lIns="38100" tIns="38100" rIns="38100" bIns="38100"/>
          <a:lstStyle>
            <a:lvl1pPr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algn="l" eaLnBrk="1" hangingPunct="1"/>
            <a:r>
              <a:rPr lang="en-US" altLang="en-US" sz="3400">
                <a:solidFill>
                  <a:schemeClr val="tx1"/>
                </a:solidFill>
                <a:latin typeface="Calibri Bold" charset="0"/>
                <a:ea typeface="ＭＳ Ｐゴシック" charset="-128"/>
                <a:sym typeface="Calibri Bold" charset="0"/>
              </a:rPr>
              <a:t>Peer</a:t>
            </a:r>
          </a:p>
        </p:txBody>
      </p:sp>
      <p:sp>
        <p:nvSpPr>
          <p:cNvPr id="108558" name="Rectangle 14"/>
          <p:cNvSpPr>
            <a:spLocks/>
          </p:cNvSpPr>
          <p:nvPr/>
        </p:nvSpPr>
        <p:spPr bwMode="auto">
          <a:xfrm>
            <a:off x="454025" y="8113713"/>
            <a:ext cx="1457325"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chemeClr val="tx1"/>
                </a:solidFill>
                <a:round/>
                <a:headEnd/>
                <a:tailEnd/>
              </a14:hiddenLine>
            </a:ext>
          </a:extLst>
        </p:spPr>
        <p:txBody>
          <a:bodyPr wrap="none" lIns="38100" tIns="38100" rIns="38100" bIns="38100">
            <a:spAutoFit/>
          </a:bodyPr>
          <a:lstStyle>
            <a:lvl1pPr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algn="l" eaLnBrk="1" hangingPunct="1"/>
            <a:r>
              <a:rPr lang="en-US" altLang="en-US" sz="3400">
                <a:solidFill>
                  <a:schemeClr val="tx1"/>
                </a:solidFill>
                <a:latin typeface="Calibri Bold" charset="0"/>
                <a:ea typeface="ＭＳ Ｐゴシック" charset="-128"/>
                <a:sym typeface="Calibri Bold" charset="0"/>
              </a:rPr>
              <a:t>Learner</a:t>
            </a:r>
          </a:p>
        </p:txBody>
      </p:sp>
      <p:sp>
        <p:nvSpPr>
          <p:cNvPr id="108559" name="Rectangle 15"/>
          <p:cNvSpPr>
            <a:spLocks/>
          </p:cNvSpPr>
          <p:nvPr/>
        </p:nvSpPr>
        <p:spPr bwMode="auto">
          <a:xfrm>
            <a:off x="2076450" y="4965700"/>
            <a:ext cx="3124200" cy="267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chemeClr val="tx1"/>
                </a:solidFill>
                <a:round/>
                <a:headEnd/>
                <a:tailEnd/>
              </a14:hiddenLine>
            </a:ext>
          </a:extLst>
        </p:spPr>
        <p:txBody>
          <a:bodyPr lIns="38100" tIns="38100" rIns="38100" bIns="38100"/>
          <a:lstStyle>
            <a:lvl1pPr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eaLnBrk="1" hangingPunct="1"/>
            <a:r>
              <a:rPr lang="en-US" altLang="en-US" sz="3400">
                <a:solidFill>
                  <a:schemeClr val="tx1"/>
                </a:solidFill>
                <a:latin typeface="Calibri" charset="0"/>
                <a:ea typeface="ＭＳ Ｐゴシック" charset="-128"/>
                <a:sym typeface="Calibri" charset="0"/>
              </a:rPr>
              <a:t>Clarifying, sharing and understanding learning intentions</a:t>
            </a:r>
          </a:p>
        </p:txBody>
      </p:sp>
      <p:sp>
        <p:nvSpPr>
          <p:cNvPr id="108560" name="Rectangle 16"/>
          <p:cNvSpPr>
            <a:spLocks/>
          </p:cNvSpPr>
          <p:nvPr/>
        </p:nvSpPr>
        <p:spPr bwMode="auto">
          <a:xfrm>
            <a:off x="5195888" y="3595688"/>
            <a:ext cx="4368800" cy="215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chemeClr val="tx1"/>
                </a:solidFill>
                <a:round/>
                <a:headEnd/>
                <a:tailEnd/>
              </a14:hiddenLine>
            </a:ext>
          </a:extLst>
        </p:spPr>
        <p:txBody>
          <a:bodyPr lIns="38100" tIns="38100" rIns="38100" bIns="38100"/>
          <a:lstStyle>
            <a:lvl1pPr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eaLnBrk="1" hangingPunct="1"/>
            <a:r>
              <a:rPr lang="en-US" altLang="en-US" sz="3400">
                <a:solidFill>
                  <a:schemeClr val="tx1"/>
                </a:solidFill>
                <a:latin typeface="Calibri" charset="0"/>
                <a:ea typeface="ＭＳ Ｐゴシック" charset="-128"/>
                <a:sym typeface="Calibri" charset="0"/>
              </a:rPr>
              <a:t>Engineering effective discussions, tasks, and activities that elicit evidence of learning</a:t>
            </a:r>
          </a:p>
        </p:txBody>
      </p:sp>
      <p:sp>
        <p:nvSpPr>
          <p:cNvPr id="108561" name="Rectangle 17"/>
          <p:cNvSpPr>
            <a:spLocks/>
          </p:cNvSpPr>
          <p:nvPr/>
        </p:nvSpPr>
        <p:spPr bwMode="auto">
          <a:xfrm>
            <a:off x="9447213" y="3533775"/>
            <a:ext cx="3302000" cy="215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chemeClr val="tx1"/>
                </a:solidFill>
                <a:round/>
                <a:headEnd/>
                <a:tailEnd/>
              </a14:hiddenLine>
            </a:ext>
          </a:extLst>
        </p:spPr>
        <p:txBody>
          <a:bodyPr lIns="38100" tIns="38100" rIns="38100" bIns="38100"/>
          <a:lstStyle>
            <a:lvl1pPr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eaLnBrk="1" hangingPunct="1"/>
            <a:r>
              <a:rPr lang="en-US" altLang="en-US" sz="3400">
                <a:solidFill>
                  <a:schemeClr val="tx1"/>
                </a:solidFill>
                <a:latin typeface="Calibri" charset="0"/>
                <a:ea typeface="ＭＳ Ｐゴシック" charset="-128"/>
                <a:sym typeface="Calibri" charset="0"/>
              </a:rPr>
              <a:t>Providing feedback that moves learners forward</a:t>
            </a:r>
          </a:p>
        </p:txBody>
      </p:sp>
      <p:sp>
        <p:nvSpPr>
          <p:cNvPr id="108562" name="Rectangle 18"/>
          <p:cNvSpPr>
            <a:spLocks/>
          </p:cNvSpPr>
          <p:nvPr/>
        </p:nvSpPr>
        <p:spPr bwMode="auto">
          <a:xfrm>
            <a:off x="5689600" y="6345238"/>
            <a:ext cx="6515100"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chemeClr val="tx1"/>
                </a:solidFill>
                <a:round/>
                <a:headEnd/>
                <a:tailEnd/>
              </a14:hiddenLine>
            </a:ext>
          </a:extLst>
        </p:spPr>
        <p:txBody>
          <a:bodyPr lIns="38100" tIns="38100" rIns="38100" bIns="38100"/>
          <a:lstStyle>
            <a:lvl1pPr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eaLnBrk="1" hangingPunct="1"/>
            <a:r>
              <a:rPr lang="en-US" altLang="en-US" sz="3400">
                <a:solidFill>
                  <a:schemeClr val="tx1"/>
                </a:solidFill>
                <a:latin typeface="Calibri" charset="0"/>
                <a:ea typeface="ＭＳ Ｐゴシック" charset="-128"/>
                <a:sym typeface="Calibri" charset="0"/>
              </a:rPr>
              <a:t>Activating students as learning</a:t>
            </a:r>
            <a:endParaRPr lang="en-US" altLang="en-US" sz="3400">
              <a:solidFill>
                <a:schemeClr val="tx1"/>
              </a:solidFill>
              <a:latin typeface="Geneva" charset="0"/>
              <a:ea typeface="ＭＳ Ｐゴシック" charset="-128"/>
              <a:sym typeface="Geneva" charset="0"/>
            </a:endParaRPr>
          </a:p>
          <a:p>
            <a:pPr eaLnBrk="1" hangingPunct="1"/>
            <a:r>
              <a:rPr lang="en-US" altLang="en-US" sz="3400">
                <a:solidFill>
                  <a:schemeClr val="tx1"/>
                </a:solidFill>
                <a:latin typeface="Calibri" charset="0"/>
                <a:ea typeface="ＭＳ Ｐゴシック" charset="-128"/>
                <a:sym typeface="Calibri" charset="0"/>
              </a:rPr>
              <a:t>resources for one another</a:t>
            </a:r>
          </a:p>
        </p:txBody>
      </p:sp>
      <p:sp>
        <p:nvSpPr>
          <p:cNvPr id="108563" name="Rectangle 19"/>
          <p:cNvSpPr>
            <a:spLocks/>
          </p:cNvSpPr>
          <p:nvPr/>
        </p:nvSpPr>
        <p:spPr bwMode="auto">
          <a:xfrm>
            <a:off x="5572125" y="7940675"/>
            <a:ext cx="6515100"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chemeClr val="tx1"/>
                </a:solidFill>
                <a:round/>
                <a:headEnd/>
                <a:tailEnd/>
              </a14:hiddenLine>
            </a:ext>
          </a:extLst>
        </p:spPr>
        <p:txBody>
          <a:bodyPr lIns="38100" tIns="38100" rIns="38100" bIns="38100"/>
          <a:lstStyle>
            <a:lvl1pPr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eaLnBrk="1" hangingPunct="1"/>
            <a:r>
              <a:rPr lang="en-US" altLang="en-US" sz="3400">
                <a:solidFill>
                  <a:schemeClr val="tx1"/>
                </a:solidFill>
                <a:latin typeface="Calibri" charset="0"/>
                <a:ea typeface="ＭＳ Ｐゴシック" charset="-128"/>
                <a:sym typeface="Calibri" charset="0"/>
              </a:rPr>
              <a:t>Activating students as owners</a:t>
            </a:r>
            <a:br>
              <a:rPr lang="en-US" altLang="en-US" sz="3400">
                <a:solidFill>
                  <a:schemeClr val="tx1"/>
                </a:solidFill>
                <a:latin typeface="Calibri" charset="0"/>
                <a:ea typeface="ＭＳ Ｐゴシック" charset="-128"/>
                <a:sym typeface="Calibri" charset="0"/>
              </a:rPr>
            </a:br>
            <a:r>
              <a:rPr lang="en-US" altLang="en-US" sz="3400">
                <a:solidFill>
                  <a:schemeClr val="tx1"/>
                </a:solidFill>
                <a:latin typeface="Calibri" charset="0"/>
                <a:ea typeface="ＭＳ Ｐゴシック" charset="-128"/>
                <a:sym typeface="Calibri" charset="0"/>
              </a:rPr>
              <a:t>of their own learning</a:t>
            </a:r>
          </a:p>
        </p:txBody>
      </p:sp>
      <p:sp>
        <p:nvSpPr>
          <p:cNvPr id="116756" name="AutoShape 20"/>
          <p:cNvSpPr>
            <a:spLocks/>
          </p:cNvSpPr>
          <p:nvPr/>
        </p:nvSpPr>
        <p:spPr bwMode="auto">
          <a:xfrm>
            <a:off x="2151063" y="3611563"/>
            <a:ext cx="10401300" cy="5651500"/>
          </a:xfrm>
          <a:prstGeom prst="roundRect">
            <a:avLst>
              <a:gd name="adj" fmla="val 11718"/>
            </a:avLst>
          </a:prstGeom>
          <a:gradFill rotWithShape="0">
            <a:gsLst>
              <a:gs pos="0">
                <a:srgbClr val="BAC1F7"/>
              </a:gs>
              <a:gs pos="100000">
                <a:srgbClr val="48529C"/>
              </a:gs>
            </a:gsLst>
            <a:lin ang="5400000" scaled="1"/>
          </a:gradFill>
          <a:ln w="9525" cap="flat">
            <a:solidFill>
              <a:srgbClr val="4E5691"/>
            </a:solidFill>
            <a:prstDash val="solid"/>
            <a:round/>
            <a:headEnd type="none" w="med" len="med"/>
            <a:tailEnd type="none" w="med" len="med"/>
          </a:ln>
          <a:effectLst>
            <a:outerShdw blurRad="38100" dist="23000" dir="5400000" algn="ctr" rotWithShape="0">
              <a:schemeClr val="bg2">
                <a:alpha val="34999"/>
              </a:schemeClr>
            </a:outerShdw>
          </a:effectLst>
        </p:spPr>
        <p:txBody>
          <a:bodyPr lIns="0" tIns="0" rIns="0" bIns="0"/>
          <a:lstStyle/>
          <a:p>
            <a:pPr>
              <a:defRPr/>
            </a:pPr>
            <a:endParaRPr lang="en-US">
              <a:ea typeface="Heiti SC Light" charset="0"/>
              <a:cs typeface="Heiti SC Light" charset="0"/>
            </a:endParaRPr>
          </a:p>
        </p:txBody>
      </p:sp>
      <p:sp>
        <p:nvSpPr>
          <p:cNvPr id="108565" name="Rectangle 21"/>
          <p:cNvSpPr>
            <a:spLocks/>
          </p:cNvSpPr>
          <p:nvPr/>
        </p:nvSpPr>
        <p:spPr bwMode="auto">
          <a:xfrm>
            <a:off x="3251200" y="4025900"/>
            <a:ext cx="8013700" cy="430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eaLnBrk="1" hangingPunct="1"/>
            <a:r>
              <a:rPr lang="en-US" altLang="en-US" sz="5000">
                <a:solidFill>
                  <a:srgbClr val="FFFFFF"/>
                </a:solidFill>
                <a:latin typeface="Geneva" charset="0"/>
                <a:ea typeface="ＭＳ Ｐゴシック" charset="-128"/>
                <a:sym typeface="Geneva" charset="0"/>
              </a:rPr>
              <a:t>Using evidence of achievement to adapt what happens in classrooms to meet learner needs</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1"/>
          <p:cNvSpPr>
            <a:spLocks noGrp="1" noChangeArrowheads="1"/>
          </p:cNvSpPr>
          <p:nvPr>
            <p:ph type="title"/>
          </p:nvPr>
        </p:nvSpPr>
        <p:spPr>
          <a:xfrm>
            <a:off x="1270000" y="381000"/>
            <a:ext cx="10464800" cy="1219200"/>
          </a:xfrm>
        </p:spPr>
        <p:txBody>
          <a:bodyPr anchor="t"/>
          <a:lstStyle/>
          <a:p>
            <a:pPr eaLnBrk="1" hangingPunct="1">
              <a:defRPr/>
            </a:pPr>
            <a:r>
              <a:rPr lang="en-US" sz="6000" b="1" dirty="0" smtClean="0">
                <a:latin typeface="Calibri" charset="0"/>
                <a:ea typeface="Calibri" charset="0"/>
                <a:cs typeface="Calibri" charset="0"/>
              </a:rPr>
              <a:t>A Generation of Learners?</a:t>
            </a:r>
          </a:p>
        </p:txBody>
      </p:sp>
      <p:sp>
        <p:nvSpPr>
          <p:cNvPr id="4" name="Rectangle 2"/>
          <p:cNvSpPr txBox="1">
            <a:spLocks noChangeArrowheads="1"/>
          </p:cNvSpPr>
          <p:nvPr/>
        </p:nvSpPr>
        <p:spPr bwMode="auto">
          <a:xfrm>
            <a:off x="635000" y="1600200"/>
            <a:ext cx="11658600" cy="7391400"/>
          </a:xfrm>
          <a:prstGeom prst="rect">
            <a:avLst/>
          </a:prstGeom>
          <a:noFill/>
          <a:ln>
            <a:no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50800" tIns="50800" rIns="50800" bIns="50800" numCol="1" anchor="t" anchorCtr="0" compatLnSpc="1">
            <a:prstTxWarp prst="textNoShape">
              <a:avLst/>
            </a:prstTxWarp>
          </a:bodyPr>
          <a:lstStyle>
            <a:lvl1pPr marL="787400" indent="-571500" algn="l" rtl="0" eaLnBrk="0" fontAlgn="base" hangingPunct="0">
              <a:spcBef>
                <a:spcPts val="24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1pPr>
            <a:lvl2pPr marL="1231900" indent="-571500" algn="l" rtl="0" eaLnBrk="0" fontAlgn="base" hangingPunct="0">
              <a:spcBef>
                <a:spcPts val="24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2pPr>
            <a:lvl3pPr marL="1676400" indent="-571500" algn="l" rtl="0" eaLnBrk="0" fontAlgn="base" hangingPunct="0">
              <a:spcBef>
                <a:spcPts val="24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3pPr>
            <a:lvl4pPr marL="2120900" indent="-571500" algn="l" rtl="0" eaLnBrk="0" fontAlgn="base" hangingPunct="0">
              <a:spcBef>
                <a:spcPts val="24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4pPr>
            <a:lvl5pPr marL="2565400" indent="-571500" algn="l" rtl="0" eaLnBrk="0" fontAlgn="base" hangingPunct="0">
              <a:spcBef>
                <a:spcPts val="24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5pPr>
            <a:lvl6pPr marL="3022600" indent="-571500" algn="l" rtl="0" fontAlgn="base">
              <a:spcBef>
                <a:spcPts val="24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6pPr>
            <a:lvl7pPr marL="3479800" indent="-571500" algn="l" rtl="0" fontAlgn="base">
              <a:spcBef>
                <a:spcPts val="24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7pPr>
            <a:lvl8pPr marL="3937000" indent="-571500" algn="l" rtl="0" fontAlgn="base">
              <a:spcBef>
                <a:spcPts val="24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8pPr>
            <a:lvl9pPr marL="4394200" indent="-571500" algn="l" rtl="0" fontAlgn="base">
              <a:spcBef>
                <a:spcPts val="24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9pPr>
          </a:lstStyle>
          <a:p>
            <a:pPr marL="838200" eaLnBrk="1" hangingPunct="1">
              <a:buFont typeface="Gill Sans" charset="0"/>
              <a:buNone/>
            </a:pPr>
            <a:r>
              <a:rPr lang="en-US" altLang="en-US" sz="4400" kern="0" dirty="0" smtClean="0">
                <a:latin typeface="Calibri" charset="0"/>
                <a:ea typeface="Calibri" charset="0"/>
                <a:cs typeface="Calibri" charset="0"/>
              </a:rPr>
              <a:t>The one really competitive skill is the skill of being able to learn.  It is the skill of being able not to give the right answer to questions about what you were taught in school, but to make the right response to situations that are outside the scope of what you were taught in school.  </a:t>
            </a:r>
            <a:r>
              <a:rPr lang="en-US" altLang="en-US" sz="4400" kern="0" dirty="0" smtClean="0">
                <a:latin typeface="Calibri" charset="0"/>
                <a:ea typeface="Calibri" charset="0"/>
                <a:cs typeface="Calibri" charset="0"/>
                <a:sym typeface="Calibri Bold" charset="0"/>
              </a:rPr>
              <a:t>We need to produce people who know how to act when they</a:t>
            </a:r>
            <a:r>
              <a:rPr lang="ja-JP" altLang="en-US" sz="4400" kern="0" dirty="0" smtClean="0">
                <a:latin typeface="Calibri" charset="0"/>
                <a:ea typeface="Calibri" charset="0"/>
                <a:cs typeface="Calibri" charset="0"/>
                <a:sym typeface="Calibri Bold" charset="0"/>
              </a:rPr>
              <a:t>’</a:t>
            </a:r>
            <a:r>
              <a:rPr lang="en-US" altLang="ja-JP" sz="4400" kern="0" dirty="0" smtClean="0">
                <a:latin typeface="Calibri" charset="0"/>
                <a:ea typeface="Calibri" charset="0"/>
                <a:cs typeface="Calibri" charset="0"/>
                <a:sym typeface="Calibri Bold" charset="0"/>
              </a:rPr>
              <a:t>re faced with situations for which they were not specifically prepared.</a:t>
            </a:r>
          </a:p>
          <a:p>
            <a:pPr marL="838200" algn="r" eaLnBrk="1" hangingPunct="1">
              <a:buFont typeface="Gill Sans" charset="0"/>
              <a:buNone/>
            </a:pPr>
            <a:r>
              <a:rPr lang="en-US" altLang="en-US" sz="1400" kern="0" dirty="0" smtClean="0">
                <a:latin typeface="Calibri" charset="0"/>
                <a:ea typeface="Calibri" charset="0"/>
                <a:cs typeface="Calibri" charset="0"/>
                <a:sym typeface="Calibri Bold" charset="0"/>
              </a:rPr>
              <a:t>Seymour </a:t>
            </a:r>
            <a:r>
              <a:rPr lang="en-US" altLang="en-US" sz="1400" kern="0" dirty="0" err="1" smtClean="0">
                <a:latin typeface="Calibri" charset="0"/>
                <a:ea typeface="Calibri" charset="0"/>
                <a:cs typeface="Calibri" charset="0"/>
                <a:sym typeface="Calibri Bold" charset="0"/>
              </a:rPr>
              <a:t>Papert</a:t>
            </a:r>
            <a:endParaRPr lang="en-US" altLang="en-US" sz="1400" kern="0" dirty="0">
              <a:latin typeface="Calibri" charset="0"/>
              <a:ea typeface="Calibri" charset="0"/>
              <a:cs typeface="Calibri" charset="0"/>
              <a:sym typeface="Calibri Bold" charset="0"/>
            </a:endParaRP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Rectangle 1"/>
          <p:cNvSpPr>
            <a:spLocks noGrp="1" noChangeArrowheads="1"/>
          </p:cNvSpPr>
          <p:nvPr>
            <p:ph type="title"/>
          </p:nvPr>
        </p:nvSpPr>
        <p:spPr/>
        <p:txBody>
          <a:bodyPr/>
          <a:lstStyle/>
          <a:p>
            <a:pPr eaLnBrk="1" hangingPunct="1">
              <a:defRPr/>
            </a:pPr>
            <a:endParaRPr lang="en-US" smtClean="0"/>
          </a:p>
        </p:txBody>
      </p:sp>
      <p:sp>
        <p:nvSpPr>
          <p:cNvPr id="118786" name="Rectangle 2"/>
          <p:cNvSpPr>
            <a:spLocks noGrp="1" noChangeArrowheads="1"/>
          </p:cNvSpPr>
          <p:nvPr>
            <p:ph type="body" idx="1"/>
          </p:nvPr>
        </p:nvSpPr>
        <p:spPr/>
        <p:txBody>
          <a:bodyPr/>
          <a:lstStyle/>
          <a:p>
            <a:pPr marL="0" indent="0" algn="ctr" eaLnBrk="1" hangingPunct="1">
              <a:buFont typeface="Arial" charset="0"/>
              <a:buNone/>
              <a:defRPr/>
            </a:pPr>
            <a:r>
              <a:rPr lang="en-US" dirty="0" smtClean="0"/>
              <a:t>When students know there are no additional opportunities to succeed, they frequently take teacher feedback on their performance and stuff it into desks, backpacks, and wastebaskets.</a:t>
            </a:r>
          </a:p>
          <a:p>
            <a:pPr marL="0" indent="0" algn="r" eaLnBrk="1" hangingPunct="1">
              <a:buFont typeface="Arial" charset="0"/>
              <a:buNone/>
              <a:defRPr/>
            </a:pPr>
            <a:r>
              <a:rPr lang="en-US" sz="2800" dirty="0" smtClean="0"/>
              <a:t>Grant Wiggins</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Rectangle 1"/>
          <p:cNvSpPr>
            <a:spLocks noGrp="1" noChangeArrowheads="1"/>
          </p:cNvSpPr>
          <p:nvPr>
            <p:ph type="title"/>
          </p:nvPr>
        </p:nvSpPr>
        <p:spPr/>
        <p:txBody>
          <a:bodyPr/>
          <a:lstStyle/>
          <a:p>
            <a:pPr eaLnBrk="1" hangingPunct="1">
              <a:defRPr/>
            </a:pPr>
            <a:endParaRPr lang="en-US" smtClean="0"/>
          </a:p>
        </p:txBody>
      </p:sp>
      <p:sp>
        <p:nvSpPr>
          <p:cNvPr id="120834" name="Rectangle 2"/>
          <p:cNvSpPr>
            <a:spLocks noGrp="1" noChangeArrowheads="1"/>
          </p:cNvSpPr>
          <p:nvPr>
            <p:ph type="body" idx="1"/>
          </p:nvPr>
        </p:nvSpPr>
        <p:spPr/>
        <p:txBody>
          <a:bodyPr/>
          <a:lstStyle/>
          <a:p>
            <a:pPr eaLnBrk="1" hangingPunct="1">
              <a:defRPr/>
            </a:pPr>
            <a:endParaRPr lang="en-US" smtClean="0"/>
          </a:p>
        </p:txBody>
      </p:sp>
      <p:pic>
        <p:nvPicPr>
          <p:cNvPr id="112643"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49250" y="1600200"/>
            <a:ext cx="12293600" cy="654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chemeClr val="tx1"/>
                </a:solidFill>
                <a:round/>
                <a:headEnd/>
                <a:tailEnd/>
              </a14:hiddenLine>
            </a:ext>
          </a:extLst>
        </p:spPr>
      </p:pic>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Rectangle 1"/>
          <p:cNvSpPr>
            <a:spLocks/>
          </p:cNvSpPr>
          <p:nvPr/>
        </p:nvSpPr>
        <p:spPr bwMode="auto">
          <a:xfrm>
            <a:off x="-12700" y="2374900"/>
            <a:ext cx="13017500" cy="5638800"/>
          </a:xfrm>
          <a:prstGeom prst="rect">
            <a:avLst/>
          </a:prstGeom>
          <a:solidFill>
            <a:schemeClr val="accent1"/>
          </a:solidFill>
          <a:ln w="9525" cap="flat">
            <a:solidFill>
              <a:srgbClr val="D7D7D7"/>
            </a:solidFill>
            <a:prstDash val="solid"/>
            <a:round/>
            <a:headEnd type="none" w="med" len="med"/>
            <a:tailEnd type="none" w="med" len="med"/>
          </a:ln>
          <a:effectLst>
            <a:outerShdw blurRad="38100" dist="25399" dir="5400000" algn="ctr" rotWithShape="0">
              <a:schemeClr val="bg2">
                <a:alpha val="34998"/>
              </a:schemeClr>
            </a:outerShdw>
          </a:effectLst>
        </p:spPr>
        <p:txBody>
          <a:bodyPr lIns="0" tIns="0" rIns="0" bIns="0"/>
          <a:lstStyle/>
          <a:p>
            <a:pPr>
              <a:defRPr/>
            </a:pPr>
            <a:endParaRPr lang="en-US">
              <a:ea typeface="Heiti SC Light" charset="0"/>
              <a:cs typeface="Heiti SC Light" charset="0"/>
            </a:endParaRPr>
          </a:p>
        </p:txBody>
      </p:sp>
      <p:sp>
        <p:nvSpPr>
          <p:cNvPr id="126978" name="Rectangle 2"/>
          <p:cNvSpPr>
            <a:spLocks noGrp="1" noChangeArrowheads="1"/>
          </p:cNvSpPr>
          <p:nvPr>
            <p:ph type="title"/>
          </p:nvPr>
        </p:nvSpPr>
        <p:spPr>
          <a:xfrm>
            <a:off x="647700" y="0"/>
            <a:ext cx="11709400" cy="2406650"/>
          </a:xfrm>
        </p:spPr>
        <p:txBody>
          <a:bodyPr/>
          <a:lstStyle/>
          <a:p>
            <a:pPr eaLnBrk="1" hangingPunct="1">
              <a:defRPr/>
            </a:pPr>
            <a:r>
              <a:rPr lang="en-US" smtClean="0"/>
              <a:t>As a learner...</a:t>
            </a:r>
          </a:p>
        </p:txBody>
      </p:sp>
      <p:sp>
        <p:nvSpPr>
          <p:cNvPr id="126979" name="Rectangle 3"/>
          <p:cNvSpPr>
            <a:spLocks noGrp="1" noChangeArrowheads="1"/>
          </p:cNvSpPr>
          <p:nvPr>
            <p:ph type="body" idx="1"/>
          </p:nvPr>
        </p:nvSpPr>
        <p:spPr>
          <a:xfrm>
            <a:off x="647700" y="2921000"/>
            <a:ext cx="11709400" cy="6832600"/>
          </a:xfrm>
        </p:spPr>
        <p:txBody>
          <a:bodyPr/>
          <a:lstStyle/>
          <a:p>
            <a:pPr marL="444500" indent="-444500" eaLnBrk="1" hangingPunct="1">
              <a:spcBef>
                <a:spcPct val="0"/>
              </a:spcBef>
              <a:buFont typeface="Arial" charset="0"/>
              <a:buNone/>
              <a:defRPr/>
            </a:pPr>
            <a:r>
              <a:rPr lang="en-US" sz="4800" smtClean="0">
                <a:solidFill>
                  <a:srgbClr val="FFFFFF"/>
                </a:solidFill>
              </a:rPr>
              <a:t>I need a helpful schema, a framework, a touchstone, a guidepost, a strategy for making sense of what I am learning.  In other words, I need a framework for my new content:  I need a way to order, categorize and prioritize what I am learning.</a:t>
            </a:r>
          </a:p>
          <a:p>
            <a:pPr marL="444500" indent="-444500" algn="r" eaLnBrk="1" hangingPunct="1">
              <a:spcBef>
                <a:spcPct val="0"/>
              </a:spcBef>
              <a:buFont typeface="Arial" charset="0"/>
              <a:buNone/>
              <a:defRPr/>
            </a:pPr>
            <a:r>
              <a:rPr lang="en-US" sz="2400" smtClean="0">
                <a:solidFill>
                  <a:srgbClr val="FFFFFF"/>
                </a:solidFill>
              </a:rPr>
              <a:t>Grant Wiggins</a:t>
            </a: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9026" name="Rectangle 2"/>
          <p:cNvSpPr>
            <a:spLocks noGrp="1" noChangeArrowheads="1"/>
          </p:cNvSpPr>
          <p:nvPr>
            <p:ph type="body" idx="1"/>
          </p:nvPr>
        </p:nvSpPr>
        <p:spPr>
          <a:xfrm>
            <a:off x="1449933" y="290156"/>
            <a:ext cx="9508034" cy="2215469"/>
          </a:xfrm>
          <a:solidFill>
            <a:schemeClr val="bg1"/>
          </a:solidFill>
          <a:ln w="25400">
            <a:solidFill>
              <a:schemeClr val="tx1"/>
            </a:solidFill>
            <a:miter lim="800000"/>
            <a:headEnd/>
            <a:tailEnd/>
          </a:ln>
        </p:spPr>
        <p:txBody>
          <a:bodyPr/>
          <a:lstStyle/>
          <a:p>
            <a:pPr marL="0" indent="0" algn="ctr" eaLnBrk="1" hangingPunct="1">
              <a:buFont typeface="Arial" charset="0"/>
              <a:buNone/>
              <a:defRPr/>
            </a:pPr>
            <a:r>
              <a:rPr lang="en-US" sz="4800" dirty="0" smtClean="0"/>
              <a:t>What made the assessment task particularly useful for you as a teacher? </a:t>
            </a:r>
          </a:p>
        </p:txBody>
      </p:sp>
      <p:sp>
        <p:nvSpPr>
          <p:cNvPr id="129028" name="Rectangle 4"/>
          <p:cNvSpPr>
            <a:spLocks/>
          </p:cNvSpPr>
          <p:nvPr/>
        </p:nvSpPr>
        <p:spPr bwMode="auto">
          <a:xfrm>
            <a:off x="743109" y="7714677"/>
            <a:ext cx="10921681" cy="1766643"/>
          </a:xfrm>
          <a:prstGeom prst="rect">
            <a:avLst/>
          </a:prstGeom>
          <a:solidFill>
            <a:schemeClr val="bg1"/>
          </a:solidFill>
          <a:ln w="25400">
            <a:solidFill>
              <a:schemeClr val="tx1"/>
            </a:solidFill>
            <a:miter lim="800000"/>
            <a:headEnd/>
            <a:tailEnd/>
          </a:ln>
        </p:spPr>
        <p:txBody>
          <a:bodyPr lIns="38100" tIns="38100" rIns="38100" bIns="38100"/>
          <a:lstStyle>
            <a:lvl1pPr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eaLnBrk="1" hangingPunct="1">
              <a:spcBef>
                <a:spcPts val="1100"/>
              </a:spcBef>
            </a:pPr>
            <a:r>
              <a:rPr lang="en-US" altLang="en-US" sz="4800" dirty="0">
                <a:solidFill>
                  <a:schemeClr val="tx1"/>
                </a:solidFill>
                <a:latin typeface="Calibri" charset="0"/>
                <a:ea typeface="ＭＳ Ｐゴシック" charset="-128"/>
                <a:sym typeface="Calibri" charset="0"/>
              </a:rPr>
              <a:t>What made the assessment task particularly useful for your students?</a:t>
            </a:r>
          </a:p>
        </p:txBody>
      </p:sp>
      <p:pic>
        <p:nvPicPr>
          <p:cNvPr id="2" name="Picture 1"/>
          <p:cNvPicPr>
            <a:picLocks noChangeAspect="1"/>
          </p:cNvPicPr>
          <p:nvPr/>
        </p:nvPicPr>
        <p:blipFill>
          <a:blip r:embed="rId3"/>
          <a:stretch>
            <a:fillRect/>
          </a:stretch>
        </p:blipFill>
        <p:spPr>
          <a:xfrm>
            <a:off x="3009899" y="2505625"/>
            <a:ext cx="6388100" cy="4771112"/>
          </a:xfrm>
          <a:prstGeom prst="rect">
            <a:avLst/>
          </a:prstGeom>
        </p:spPr>
      </p:pic>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785" name="Picture 1"/>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01600" y="838200"/>
            <a:ext cx="5715000" cy="8107363"/>
          </a:xfrm>
          <a:prstGeom prst="rect">
            <a:avLst/>
          </a:pr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pic>
      <p:sp>
        <p:nvSpPr>
          <p:cNvPr id="131074" name="Rectangle 2"/>
          <p:cNvSpPr>
            <a:spLocks/>
          </p:cNvSpPr>
          <p:nvPr/>
        </p:nvSpPr>
        <p:spPr bwMode="auto">
          <a:xfrm>
            <a:off x="6244545" y="838200"/>
            <a:ext cx="6125256" cy="8937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88900" tIns="88900" rIns="129539" bIns="88900"/>
          <a:lstStyle>
            <a:lvl1pPr eaLnBrk="0" hangingPunct="0">
              <a:defRPr sz="4200">
                <a:solidFill>
                  <a:srgbClr val="000000"/>
                </a:solidFill>
                <a:latin typeface="Gill Sans" charset="0"/>
                <a:ea typeface="Heiti SC Light" charset="-122"/>
                <a:cs typeface="Heiti SC Light" charset="-122"/>
                <a:sym typeface="Gill Sans" charset="0"/>
              </a:defRPr>
            </a:lvl1pPr>
            <a:lvl2pPr marL="825500" indent="-45720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algn="l" eaLnBrk="1" hangingPunct="1">
              <a:lnSpc>
                <a:spcPct val="110000"/>
              </a:lnSpc>
              <a:spcBef>
                <a:spcPts val="500"/>
              </a:spcBef>
              <a:buSzPct val="100000"/>
            </a:pPr>
            <a:r>
              <a:rPr lang="en-US" altLang="en-US" sz="4000" dirty="0" smtClean="0">
                <a:solidFill>
                  <a:schemeClr val="tx1"/>
                </a:solidFill>
                <a:latin typeface="+mn-lt"/>
                <a:ea typeface="ＭＳ Ｐゴシック" charset="-128"/>
                <a:sym typeface="Calibri Bold" charset="0"/>
              </a:rPr>
              <a:t>Read </a:t>
            </a:r>
            <a:r>
              <a:rPr lang="en-US" altLang="en-US" sz="4000" dirty="0" smtClean="0">
                <a:solidFill>
                  <a:schemeClr val="tx1"/>
                </a:solidFill>
                <a:latin typeface="+mn-lt"/>
                <a:ea typeface="ＭＳ Ｐゴシック" charset="-128"/>
                <a:sym typeface="Calibri" charset="0"/>
              </a:rPr>
              <a:t>Pages </a:t>
            </a:r>
            <a:r>
              <a:rPr lang="en-US" altLang="en-US" sz="4000" dirty="0">
                <a:solidFill>
                  <a:schemeClr val="tx1"/>
                </a:solidFill>
                <a:latin typeface="+mn-lt"/>
                <a:ea typeface="ＭＳ Ｐゴシック" charset="-128"/>
                <a:sym typeface="Calibri" charset="0"/>
              </a:rPr>
              <a:t>71-78 of </a:t>
            </a:r>
            <a:r>
              <a:rPr lang="en-US" altLang="en-US" sz="4000" dirty="0">
                <a:solidFill>
                  <a:schemeClr val="tx1"/>
                </a:solidFill>
                <a:latin typeface="+mn-lt"/>
                <a:ea typeface="ＭＳ Ｐゴシック" charset="-128"/>
                <a:sym typeface="Calibri Italic" charset="0"/>
              </a:rPr>
              <a:t>Embedded Formative </a:t>
            </a:r>
            <a:r>
              <a:rPr lang="en-US" altLang="en-US" sz="4000" dirty="0" smtClean="0">
                <a:solidFill>
                  <a:schemeClr val="tx1"/>
                </a:solidFill>
                <a:latin typeface="+mn-lt"/>
                <a:ea typeface="ＭＳ Ｐゴシック" charset="-128"/>
                <a:sym typeface="Calibri Italic" charset="0"/>
              </a:rPr>
              <a:t>Assessment</a:t>
            </a:r>
            <a:r>
              <a:rPr lang="en-US" altLang="en-US" sz="4000" dirty="0" smtClean="0">
                <a:solidFill>
                  <a:schemeClr val="tx1"/>
                </a:solidFill>
                <a:latin typeface="+mn-lt"/>
                <a:ea typeface="ＭＳ Ｐゴシック" charset="-128"/>
                <a:sym typeface="Calibri" charset="0"/>
              </a:rPr>
              <a:t>.</a:t>
            </a:r>
            <a:endParaRPr lang="en-US" altLang="en-US" sz="4000" dirty="0">
              <a:solidFill>
                <a:schemeClr val="tx1"/>
              </a:solidFill>
              <a:latin typeface="+mn-lt"/>
              <a:ea typeface="ＭＳ Ｐゴシック" charset="-128"/>
              <a:sym typeface="Arial" charset="0"/>
            </a:endParaRPr>
          </a:p>
          <a:p>
            <a:pPr algn="l" eaLnBrk="1" hangingPunct="1">
              <a:lnSpc>
                <a:spcPct val="110000"/>
              </a:lnSpc>
              <a:spcBef>
                <a:spcPts val="500"/>
              </a:spcBef>
              <a:buSzPct val="100000"/>
              <a:buFont typeface="Calibri" charset="0"/>
              <a:buChar char="•"/>
            </a:pPr>
            <a:r>
              <a:rPr lang="en-US" altLang="en-US" sz="4000" dirty="0">
                <a:solidFill>
                  <a:schemeClr val="tx1"/>
                </a:solidFill>
                <a:latin typeface="+mn-lt"/>
                <a:ea typeface="ＭＳ Ｐゴシック" charset="-128"/>
                <a:sym typeface="Calibri" charset="0"/>
              </a:rPr>
              <a:t>As you </a:t>
            </a:r>
            <a:r>
              <a:rPr lang="en-US" altLang="en-US" sz="4000" dirty="0" smtClean="0">
                <a:solidFill>
                  <a:schemeClr val="tx1"/>
                </a:solidFill>
                <a:latin typeface="+mn-lt"/>
                <a:ea typeface="ＭＳ Ｐゴシック" charset="-128"/>
                <a:sym typeface="Calibri" charset="0"/>
              </a:rPr>
              <a:t>read, </a:t>
            </a:r>
            <a:r>
              <a:rPr lang="en-US" altLang="en-US" sz="4000" dirty="0">
                <a:solidFill>
                  <a:schemeClr val="tx1"/>
                </a:solidFill>
                <a:latin typeface="+mn-lt"/>
                <a:ea typeface="ＭＳ Ｐゴシック" charset="-128"/>
                <a:sym typeface="Calibri" charset="0"/>
              </a:rPr>
              <a:t>mark text for the following purposes:</a:t>
            </a:r>
          </a:p>
          <a:p>
            <a:pPr lvl="1" algn="l" eaLnBrk="1" hangingPunct="1">
              <a:lnSpc>
                <a:spcPct val="110000"/>
              </a:lnSpc>
              <a:spcBef>
                <a:spcPts val="500"/>
              </a:spcBef>
              <a:buSzPct val="100000"/>
              <a:buFont typeface="Lucida Grande" charset="0"/>
              <a:buChar char="✓"/>
            </a:pPr>
            <a:r>
              <a:rPr lang="en-US" altLang="en-US" sz="4000" dirty="0">
                <a:solidFill>
                  <a:schemeClr val="tx1"/>
                </a:solidFill>
                <a:latin typeface="+mn-lt"/>
                <a:ea typeface="ＭＳ Ｐゴシック" charset="-128"/>
                <a:sym typeface="Calibri" charset="0"/>
              </a:rPr>
              <a:t>I already knew that</a:t>
            </a:r>
          </a:p>
          <a:p>
            <a:pPr algn="l" eaLnBrk="1" hangingPunct="1">
              <a:lnSpc>
                <a:spcPct val="110000"/>
              </a:lnSpc>
              <a:spcBef>
                <a:spcPts val="500"/>
              </a:spcBef>
            </a:pPr>
            <a:r>
              <a:rPr lang="en-US" altLang="en-US" sz="4000" dirty="0">
                <a:solidFill>
                  <a:schemeClr val="tx1"/>
                </a:solidFill>
                <a:latin typeface="+mn-lt"/>
                <a:ea typeface="ＭＳ Ｐゴシック" charset="-128"/>
                <a:sym typeface="Calibri Bold" charset="0"/>
              </a:rPr>
              <a:t>! </a:t>
            </a:r>
            <a:r>
              <a:rPr lang="en-US" altLang="en-US" sz="4000" dirty="0">
                <a:solidFill>
                  <a:schemeClr val="tx1"/>
                </a:solidFill>
                <a:latin typeface="+mn-lt"/>
                <a:ea typeface="ＭＳ Ｐゴシック" charset="-128"/>
                <a:sym typeface="Calibri" charset="0"/>
              </a:rPr>
              <a:t>  That surprised me</a:t>
            </a:r>
          </a:p>
          <a:p>
            <a:pPr algn="l" eaLnBrk="1" hangingPunct="1">
              <a:lnSpc>
                <a:spcPct val="110000"/>
              </a:lnSpc>
              <a:spcBef>
                <a:spcPts val="500"/>
              </a:spcBef>
            </a:pPr>
            <a:r>
              <a:rPr lang="en-US" altLang="en-US" sz="4000" dirty="0">
                <a:solidFill>
                  <a:schemeClr val="tx1"/>
                </a:solidFill>
                <a:latin typeface="+mn-lt"/>
                <a:ea typeface="ＭＳ Ｐゴシック" charset="-128"/>
                <a:sym typeface="Calibri Bold" charset="0"/>
              </a:rPr>
              <a:t>?</a:t>
            </a:r>
            <a:r>
              <a:rPr lang="en-US" altLang="en-US" sz="4000" dirty="0">
                <a:solidFill>
                  <a:schemeClr val="tx1"/>
                </a:solidFill>
                <a:latin typeface="+mn-lt"/>
                <a:ea typeface="ＭＳ Ｐゴシック" charset="-128"/>
                <a:sym typeface="Calibri" charset="0"/>
              </a:rPr>
              <a:t>  I want to know </a:t>
            </a:r>
            <a:r>
              <a:rPr lang="en-US" altLang="en-US" sz="4000" dirty="0" smtClean="0">
                <a:solidFill>
                  <a:schemeClr val="tx1"/>
                </a:solidFill>
                <a:latin typeface="+mn-lt"/>
                <a:ea typeface="ＭＳ Ｐゴシック" charset="-128"/>
                <a:sym typeface="Calibri" charset="0"/>
              </a:rPr>
              <a:t>more</a:t>
            </a:r>
            <a:endParaRPr lang="en-US" altLang="en-US" sz="4000" dirty="0">
              <a:solidFill>
                <a:schemeClr val="tx1"/>
              </a:solidFill>
              <a:latin typeface="+mn-lt"/>
              <a:ea typeface="ＭＳ Ｐゴシック" charset="-128"/>
              <a:sym typeface="Calibri" charset="0"/>
            </a:endParaRPr>
          </a:p>
          <a:p>
            <a:pPr algn="l" eaLnBrk="1" hangingPunct="1">
              <a:lnSpc>
                <a:spcPct val="110000"/>
              </a:lnSpc>
              <a:spcBef>
                <a:spcPts val="500"/>
              </a:spcBef>
              <a:buSzPct val="100000"/>
              <a:buFont typeface="Calibri" charset="0"/>
              <a:buChar char="•"/>
            </a:pPr>
            <a:r>
              <a:rPr lang="en-US" altLang="en-US" sz="4000" dirty="0">
                <a:solidFill>
                  <a:schemeClr val="tx1"/>
                </a:solidFill>
                <a:latin typeface="+mn-lt"/>
                <a:ea typeface="ＭＳ Ｐゴシック" charset="-128"/>
                <a:sym typeface="Calibri" charset="0"/>
              </a:rPr>
              <a:t>When everyone is finished, go round the group, sharing one item and the rationale for marking it</a:t>
            </a:r>
            <a:r>
              <a:rPr lang="en-US" altLang="en-US" sz="4000" dirty="0" smtClean="0">
                <a:solidFill>
                  <a:schemeClr val="tx1"/>
                </a:solidFill>
                <a:latin typeface="+mn-lt"/>
                <a:ea typeface="ＭＳ Ｐゴシック" charset="-128"/>
                <a:sym typeface="Calibri" charset="0"/>
              </a:rPr>
              <a:t>.</a:t>
            </a:r>
            <a:endParaRPr lang="en-US" altLang="en-US" sz="4000" dirty="0">
              <a:solidFill>
                <a:schemeClr val="tx1"/>
              </a:solidFill>
              <a:latin typeface="+mn-lt"/>
              <a:ea typeface="ＭＳ Ｐゴシック" charset="-128"/>
              <a:sym typeface="Calibri" charset="0"/>
            </a:endParaRP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3" name="Picture 1"/>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489700" y="176213"/>
            <a:ext cx="6515100" cy="9405937"/>
          </a:xfrm>
          <a:prstGeom prst="rect">
            <a:avLst/>
          </a:pr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pic>
      <p:sp>
        <p:nvSpPr>
          <p:cNvPr id="133122" name="Rectangle 2"/>
          <p:cNvSpPr>
            <a:spLocks/>
          </p:cNvSpPr>
          <p:nvPr/>
        </p:nvSpPr>
        <p:spPr bwMode="auto">
          <a:xfrm>
            <a:off x="255588" y="673100"/>
            <a:ext cx="6121400" cy="868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127000" tIns="127000" rIns="167639" bIns="127000"/>
          <a:lstStyle>
            <a:lvl1pPr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eaLnBrk="1" hangingPunct="1">
              <a:lnSpc>
                <a:spcPct val="80000"/>
              </a:lnSpc>
            </a:pPr>
            <a:r>
              <a:rPr lang="en-US" altLang="en-US" sz="3200" dirty="0">
                <a:solidFill>
                  <a:schemeClr val="tx1"/>
                </a:solidFill>
                <a:latin typeface="Calibri Bold" charset="0"/>
                <a:ea typeface="ＭＳ Ｐゴシック" charset="-128"/>
                <a:sym typeface="Calibri Bold" charset="0"/>
              </a:rPr>
              <a:t>Dylan </a:t>
            </a:r>
            <a:r>
              <a:rPr lang="en-US" altLang="en-US" sz="3200" dirty="0" err="1">
                <a:solidFill>
                  <a:schemeClr val="tx1"/>
                </a:solidFill>
                <a:latin typeface="Calibri Bold" charset="0"/>
                <a:ea typeface="ＭＳ Ｐゴシック" charset="-128"/>
                <a:sym typeface="Calibri Bold" charset="0"/>
              </a:rPr>
              <a:t>Wiliam</a:t>
            </a:r>
            <a:r>
              <a:rPr lang="en-US" altLang="en-US" sz="3200" dirty="0">
                <a:solidFill>
                  <a:schemeClr val="tx1"/>
                </a:solidFill>
                <a:latin typeface="Calibri Bold" charset="0"/>
                <a:ea typeface="ＭＳ Ｐゴシック" charset="-128"/>
                <a:sym typeface="Calibri Bold" charset="0"/>
              </a:rPr>
              <a:t> Says...</a:t>
            </a:r>
          </a:p>
          <a:p>
            <a:pPr algn="l" eaLnBrk="1" hangingPunct="1">
              <a:lnSpc>
                <a:spcPct val="80000"/>
              </a:lnSpc>
            </a:pPr>
            <a:r>
              <a:rPr lang="en-US" altLang="en-US" sz="3200" dirty="0">
                <a:solidFill>
                  <a:schemeClr val="tx1"/>
                </a:solidFill>
                <a:latin typeface="Calibri" charset="0"/>
                <a:ea typeface="ＭＳ Ｐゴシック" charset="-128"/>
                <a:sym typeface="Calibri" charset="0"/>
              </a:rPr>
              <a:t>There are two reasons to ask questions:</a:t>
            </a:r>
          </a:p>
          <a:p>
            <a:pPr algn="l" eaLnBrk="1" hangingPunct="1">
              <a:lnSpc>
                <a:spcPct val="80000"/>
              </a:lnSpc>
            </a:pPr>
            <a:r>
              <a:rPr lang="en-US" altLang="en-US" sz="3200" dirty="0">
                <a:solidFill>
                  <a:schemeClr val="tx1"/>
                </a:solidFill>
                <a:latin typeface="Calibri" charset="0"/>
                <a:ea typeface="ＭＳ Ｐゴシック" charset="-128"/>
                <a:sym typeface="Calibri" charset="0"/>
              </a:rPr>
              <a:t>1) to cause thinking and</a:t>
            </a:r>
          </a:p>
          <a:p>
            <a:pPr algn="l" eaLnBrk="1" hangingPunct="1">
              <a:lnSpc>
                <a:spcPct val="80000"/>
              </a:lnSpc>
            </a:pPr>
            <a:r>
              <a:rPr lang="en-US" altLang="en-US" sz="3200" dirty="0">
                <a:solidFill>
                  <a:schemeClr val="tx1"/>
                </a:solidFill>
                <a:latin typeface="Calibri" charset="0"/>
                <a:ea typeface="ＭＳ Ｐゴシック" charset="-128"/>
                <a:sym typeface="Calibri" charset="0"/>
              </a:rPr>
              <a:t>2) to provide information for teachers (and students) about what to do next.</a:t>
            </a:r>
          </a:p>
          <a:p>
            <a:pPr algn="l" eaLnBrk="1" hangingPunct="1">
              <a:lnSpc>
                <a:spcPct val="80000"/>
              </a:lnSpc>
            </a:pPr>
            <a:endParaRPr lang="en-US" altLang="en-US" sz="3200" dirty="0">
              <a:solidFill>
                <a:schemeClr val="tx1"/>
              </a:solidFill>
              <a:latin typeface="Calibri" charset="0"/>
              <a:ea typeface="ＭＳ Ｐゴシック" charset="-128"/>
              <a:sym typeface="Calibri" charset="0"/>
            </a:endParaRPr>
          </a:p>
          <a:p>
            <a:pPr algn="l" eaLnBrk="1" hangingPunct="1">
              <a:lnSpc>
                <a:spcPct val="80000"/>
              </a:lnSpc>
            </a:pPr>
            <a:r>
              <a:rPr lang="en-US" altLang="en-US" sz="3200" dirty="0">
                <a:solidFill>
                  <a:schemeClr val="tx1"/>
                </a:solidFill>
                <a:latin typeface="Calibri" charset="0"/>
                <a:ea typeface="ＭＳ Ｐゴシック" charset="-128"/>
                <a:sym typeface="Calibri" charset="0"/>
              </a:rPr>
              <a:t>When writing assessment tasks:</a:t>
            </a:r>
          </a:p>
          <a:p>
            <a:pPr algn="l" eaLnBrk="1" hangingPunct="1">
              <a:lnSpc>
                <a:spcPct val="80000"/>
              </a:lnSpc>
            </a:pPr>
            <a:r>
              <a:rPr lang="en-US" altLang="en-US" sz="3200" dirty="0">
                <a:solidFill>
                  <a:schemeClr val="tx1"/>
                </a:solidFill>
                <a:latin typeface="Calibri" charset="0"/>
                <a:ea typeface="ＭＳ Ｐゴシック" charset="-128"/>
                <a:sym typeface="Calibri" charset="0"/>
              </a:rPr>
              <a:t>1) Students with the right idea about what we want them to know, understand, or be able to do should get </a:t>
            </a:r>
            <a:r>
              <a:rPr lang="en-US" altLang="en-US" sz="3200" dirty="0">
                <a:solidFill>
                  <a:schemeClr val="tx1"/>
                </a:solidFill>
                <a:latin typeface="Calibri Italic" charset="0"/>
                <a:ea typeface="ＭＳ Ｐゴシック" charset="-128"/>
                <a:sym typeface="Calibri Italic" charset="0"/>
              </a:rPr>
              <a:t>different answers</a:t>
            </a:r>
            <a:r>
              <a:rPr lang="en-US" altLang="en-US" sz="3200" dirty="0">
                <a:solidFill>
                  <a:schemeClr val="tx1"/>
                </a:solidFill>
                <a:latin typeface="Calibri" charset="0"/>
                <a:ea typeface="ＭＳ Ｐゴシック" charset="-128"/>
                <a:sym typeface="Calibri" charset="0"/>
              </a:rPr>
              <a:t> than students who do not have the right idea.</a:t>
            </a:r>
          </a:p>
          <a:p>
            <a:pPr algn="l" eaLnBrk="1" hangingPunct="1">
              <a:lnSpc>
                <a:spcPct val="80000"/>
              </a:lnSpc>
            </a:pPr>
            <a:endParaRPr lang="en-US" altLang="en-US" sz="3200" dirty="0">
              <a:solidFill>
                <a:schemeClr val="tx1"/>
              </a:solidFill>
              <a:latin typeface="Calibri" charset="0"/>
              <a:ea typeface="ＭＳ Ｐゴシック" charset="-128"/>
              <a:sym typeface="Calibri" charset="0"/>
            </a:endParaRPr>
          </a:p>
          <a:p>
            <a:pPr algn="l" eaLnBrk="1" hangingPunct="1">
              <a:lnSpc>
                <a:spcPct val="80000"/>
              </a:lnSpc>
            </a:pPr>
            <a:r>
              <a:rPr lang="en-US" altLang="en-US" sz="3200" dirty="0">
                <a:solidFill>
                  <a:schemeClr val="tx1"/>
                </a:solidFill>
                <a:latin typeface="Calibri" charset="0"/>
                <a:ea typeface="ＭＳ Ｐゴシック" charset="-128"/>
                <a:sym typeface="Calibri" charset="0"/>
              </a:rPr>
              <a:t>2) If students choose a particular incorrect response, the teacher knows (or at least has a good guess) </a:t>
            </a:r>
            <a:r>
              <a:rPr lang="en-US" altLang="en-US" sz="3200" dirty="0">
                <a:solidFill>
                  <a:schemeClr val="tx1"/>
                </a:solidFill>
                <a:latin typeface="Calibri Italic" charset="0"/>
                <a:ea typeface="ＭＳ Ｐゴシック" charset="-128"/>
                <a:sym typeface="Calibri Italic" charset="0"/>
              </a:rPr>
              <a:t>why</a:t>
            </a:r>
            <a:r>
              <a:rPr lang="en-US" altLang="en-US" sz="3200" dirty="0">
                <a:solidFill>
                  <a:schemeClr val="tx1"/>
                </a:solidFill>
                <a:latin typeface="Calibri" charset="0"/>
                <a:ea typeface="ＭＳ Ｐゴシック" charset="-128"/>
                <a:sym typeface="Calibri" charset="0"/>
              </a:rPr>
              <a:t> they have done so.</a:t>
            </a:r>
          </a:p>
          <a:p>
            <a:pPr algn="l" eaLnBrk="1" hangingPunct="1">
              <a:lnSpc>
                <a:spcPct val="80000"/>
              </a:lnSpc>
            </a:pPr>
            <a:endParaRPr lang="en-US" altLang="en-US" sz="3200" dirty="0">
              <a:solidFill>
                <a:schemeClr val="tx1"/>
              </a:solidFill>
              <a:latin typeface="Calibri" charset="0"/>
              <a:ea typeface="ＭＳ Ｐゴシック" charset="-128"/>
              <a:sym typeface="Calibri" charset="0"/>
            </a:endParaRP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5170" name="Rectangle 2"/>
          <p:cNvSpPr>
            <a:spLocks noGrp="1" noChangeArrowheads="1"/>
          </p:cNvSpPr>
          <p:nvPr>
            <p:ph type="body" idx="1"/>
          </p:nvPr>
        </p:nvSpPr>
        <p:spPr>
          <a:xfrm>
            <a:off x="266700" y="5300663"/>
            <a:ext cx="3492500" cy="3962400"/>
          </a:xfrm>
        </p:spPr>
        <p:txBody>
          <a:bodyPr rIns="57799"/>
          <a:lstStyle/>
          <a:p>
            <a:pPr marL="0" indent="0" eaLnBrk="1" hangingPunct="1">
              <a:spcBef>
                <a:spcPct val="0"/>
              </a:spcBef>
              <a:buFont typeface="Arial" charset="0"/>
              <a:buNone/>
              <a:defRPr/>
            </a:pPr>
            <a:r>
              <a:rPr lang="en-US" sz="4800" dirty="0" smtClean="0"/>
              <a:t>What student responses do I </a:t>
            </a:r>
            <a:r>
              <a:rPr lang="en-US" sz="4800" dirty="0" smtClean="0">
                <a:latin typeface="Calibri Bold" charset="0"/>
                <a:cs typeface="Calibri Bold" charset="0"/>
                <a:sym typeface="Calibri Bold" charset="0"/>
              </a:rPr>
              <a:t>anticipate</a:t>
            </a:r>
            <a:r>
              <a:rPr lang="en-US" sz="4800" dirty="0" smtClean="0"/>
              <a:t>?</a:t>
            </a:r>
          </a:p>
        </p:txBody>
      </p:sp>
      <p:sp>
        <p:nvSpPr>
          <p:cNvPr id="135171" name="Rectangle 3"/>
          <p:cNvSpPr>
            <a:spLocks/>
          </p:cNvSpPr>
          <p:nvPr/>
        </p:nvSpPr>
        <p:spPr bwMode="auto">
          <a:xfrm>
            <a:off x="266700" y="283029"/>
            <a:ext cx="3759200" cy="344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57799" bIns="0"/>
          <a:lstStyle>
            <a:lvl1pPr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algn="l" eaLnBrk="1" hangingPunct="1">
              <a:spcBef>
                <a:spcPts val="1050"/>
              </a:spcBef>
            </a:pPr>
            <a:r>
              <a:rPr lang="en-US" altLang="en-US" sz="4800">
                <a:solidFill>
                  <a:schemeClr val="tx1"/>
                </a:solidFill>
                <a:latin typeface="Calibri" charset="0"/>
                <a:ea typeface="ＭＳ Ｐゴシック" charset="-128"/>
                <a:sym typeface="Calibri" charset="0"/>
              </a:rPr>
              <a:t>What is the learning target for the lesson?</a:t>
            </a:r>
          </a:p>
          <a:p>
            <a:pPr algn="l" eaLnBrk="1" hangingPunct="1"/>
            <a:endParaRPr lang="en-US" altLang="en-US" sz="2400" dirty="0">
              <a:solidFill>
                <a:schemeClr val="tx1"/>
              </a:solidFill>
              <a:latin typeface="Calibri" charset="0"/>
              <a:ea typeface="ＭＳ Ｐゴシック" charset="-128"/>
              <a:sym typeface="Calibri" charset="0"/>
            </a:endParaRPr>
          </a:p>
        </p:txBody>
      </p:sp>
      <p:sp>
        <p:nvSpPr>
          <p:cNvPr id="135172" name="Rectangle 4"/>
          <p:cNvSpPr>
            <a:spLocks/>
          </p:cNvSpPr>
          <p:nvPr/>
        </p:nvSpPr>
        <p:spPr bwMode="auto">
          <a:xfrm>
            <a:off x="9017000" y="190500"/>
            <a:ext cx="3644900" cy="344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57799" bIns="0"/>
          <a:lstStyle>
            <a:lvl1pPr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algn="r" eaLnBrk="1" hangingPunct="1">
              <a:spcBef>
                <a:spcPts val="1050"/>
              </a:spcBef>
            </a:pPr>
            <a:r>
              <a:rPr lang="en-US" altLang="en-US" sz="4800">
                <a:solidFill>
                  <a:schemeClr val="tx1"/>
                </a:solidFill>
                <a:latin typeface="Calibri" charset="0"/>
                <a:ea typeface="ＭＳ Ｐゴシック" charset="-128"/>
                <a:sym typeface="Calibri" charset="0"/>
              </a:rPr>
              <a:t>Where is the assessment in the lesson cycle?</a:t>
            </a:r>
          </a:p>
          <a:p>
            <a:pPr algn="r" eaLnBrk="1" hangingPunct="1"/>
            <a:endParaRPr lang="en-US" altLang="en-US" sz="2400">
              <a:solidFill>
                <a:schemeClr val="tx1"/>
              </a:solidFill>
              <a:latin typeface="Calibri" charset="0"/>
              <a:ea typeface="ＭＳ Ｐゴシック" charset="-128"/>
              <a:sym typeface="Calibri" charset="0"/>
            </a:endParaRPr>
          </a:p>
        </p:txBody>
      </p:sp>
      <p:sp>
        <p:nvSpPr>
          <p:cNvPr id="135173" name="Rectangle 5"/>
          <p:cNvSpPr>
            <a:spLocks/>
          </p:cNvSpPr>
          <p:nvPr/>
        </p:nvSpPr>
        <p:spPr bwMode="auto">
          <a:xfrm>
            <a:off x="9017000" y="5440363"/>
            <a:ext cx="3644900" cy="382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algn="r" eaLnBrk="1" hangingPunct="1"/>
            <a:r>
              <a:rPr lang="en-US" altLang="en-US" sz="4800" dirty="0">
                <a:solidFill>
                  <a:schemeClr val="tx1"/>
                </a:solidFill>
                <a:latin typeface="Calibri" charset="0"/>
                <a:ea typeface="ＭＳ Ｐゴシック" charset="-128"/>
                <a:sym typeface="Calibri" charset="0"/>
              </a:rPr>
              <a:t>Given anticipated responses- possible next steps?</a:t>
            </a:r>
          </a:p>
        </p:txBody>
      </p:sp>
      <p:pic>
        <p:nvPicPr>
          <p:cNvPr id="2" name="Picture 1"/>
          <p:cNvPicPr>
            <a:picLocks noChangeAspect="1"/>
          </p:cNvPicPr>
          <p:nvPr/>
        </p:nvPicPr>
        <p:blipFill>
          <a:blip r:embed="rId3"/>
          <a:stretch>
            <a:fillRect/>
          </a:stretch>
        </p:blipFill>
        <p:spPr>
          <a:xfrm>
            <a:off x="3908610" y="1200150"/>
            <a:ext cx="8753290" cy="6081713"/>
          </a:xfrm>
          <a:prstGeom prst="rect">
            <a:avLst/>
          </a:prstGeom>
        </p:spPr>
      </p:pic>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0291" name="Rectangle 3"/>
          <p:cNvSpPr>
            <a:spLocks/>
          </p:cNvSpPr>
          <p:nvPr/>
        </p:nvSpPr>
        <p:spPr bwMode="auto">
          <a:xfrm>
            <a:off x="1320800" y="544286"/>
            <a:ext cx="2514600" cy="2821214"/>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lstStyle>
            <a:lvl1pPr marL="342900" indent="-342900"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marL="0" indent="0" eaLnBrk="1" hangingPunct="1">
              <a:spcBef>
                <a:spcPts val="1100"/>
              </a:spcBef>
              <a:buClr>
                <a:srgbClr val="1A1A1A"/>
              </a:buClr>
              <a:buSzPct val="100000"/>
            </a:pPr>
            <a:r>
              <a:rPr lang="en-US" altLang="en-US" sz="3600" dirty="0" smtClean="0">
                <a:solidFill>
                  <a:srgbClr val="1A1A1A"/>
                </a:solidFill>
                <a:latin typeface="Calibri" charset="0"/>
                <a:ea typeface="ＭＳ Ｐゴシック" charset="-128"/>
                <a:sym typeface="Calibri" charset="0"/>
              </a:rPr>
              <a:t>Identify a learning target on a learning progression</a:t>
            </a:r>
            <a:endParaRPr lang="en-US" altLang="ja-JP" sz="3600" dirty="0">
              <a:solidFill>
                <a:srgbClr val="1A1A1A"/>
              </a:solidFill>
              <a:latin typeface="Calibri" charset="0"/>
              <a:ea typeface="ＭＳ Ｐゴシック" charset="-128"/>
              <a:sym typeface="Calibri" charset="0"/>
            </a:endParaRPr>
          </a:p>
        </p:txBody>
      </p:sp>
      <p:sp>
        <p:nvSpPr>
          <p:cNvPr id="8" name="Rectangle 6"/>
          <p:cNvSpPr>
            <a:spLocks/>
          </p:cNvSpPr>
          <p:nvPr/>
        </p:nvSpPr>
        <p:spPr bwMode="auto">
          <a:xfrm>
            <a:off x="6625772" y="585390"/>
            <a:ext cx="2423885" cy="2821216"/>
          </a:xfrm>
          <a:prstGeom prst="rect">
            <a:avLst/>
          </a:prstGeom>
          <a:noFill/>
          <a:ln w="158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38100" tIns="38100" rIns="38100" bIns="38100" anchor="ctr"/>
          <a:lstStyle>
            <a:lvl1pPr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eaLnBrk="1" hangingPunct="1">
              <a:spcBef>
                <a:spcPts val="1100"/>
              </a:spcBef>
              <a:buClr>
                <a:srgbClr val="000000"/>
              </a:buClr>
              <a:buSzPct val="100000"/>
            </a:pPr>
            <a:r>
              <a:rPr lang="en-US" altLang="en-US" sz="3400" dirty="0">
                <a:solidFill>
                  <a:schemeClr val="tx1"/>
                </a:solidFill>
                <a:latin typeface="Calibri" charset="0"/>
                <a:ea typeface="ＭＳ Ｐゴシック" charset="-128"/>
                <a:sym typeface="Calibri" charset="0"/>
              </a:rPr>
              <a:t>Exchange questions with another group</a:t>
            </a:r>
          </a:p>
        </p:txBody>
      </p:sp>
      <p:pic>
        <p:nvPicPr>
          <p:cNvPr id="3" name="Picture 2"/>
          <p:cNvPicPr>
            <a:picLocks noChangeAspect="1"/>
          </p:cNvPicPr>
          <p:nvPr/>
        </p:nvPicPr>
        <p:blipFill>
          <a:blip r:embed="rId3"/>
          <a:stretch>
            <a:fillRect/>
          </a:stretch>
        </p:blipFill>
        <p:spPr>
          <a:xfrm>
            <a:off x="1320800" y="3365500"/>
            <a:ext cx="10173842" cy="6223000"/>
          </a:xfrm>
          <a:prstGeom prst="rect">
            <a:avLst/>
          </a:prstGeom>
        </p:spPr>
      </p:pic>
      <p:sp>
        <p:nvSpPr>
          <p:cNvPr id="4" name="TextBox 3"/>
          <p:cNvSpPr txBox="1"/>
          <p:nvPr/>
        </p:nvSpPr>
        <p:spPr>
          <a:xfrm>
            <a:off x="3895271" y="619264"/>
            <a:ext cx="2670629" cy="2862323"/>
          </a:xfrm>
          <a:prstGeom prst="rect">
            <a:avLst/>
          </a:prstGeom>
          <a:noFill/>
          <a:ln w="25400">
            <a:solidFill>
              <a:schemeClr val="tx1"/>
            </a:solidFill>
          </a:ln>
        </p:spPr>
        <p:txBody>
          <a:bodyPr wrap="square" rtlCol="0" anchor="ctr">
            <a:spAutoFit/>
          </a:bodyPr>
          <a:lstStyle/>
          <a:p>
            <a:r>
              <a:rPr lang="en-US" altLang="en-US" sz="3600" dirty="0">
                <a:solidFill>
                  <a:srgbClr val="1A1A1A"/>
                </a:solidFill>
                <a:latin typeface="Calibri" charset="0"/>
                <a:ea typeface="ＭＳ Ｐゴシック" charset="-128"/>
                <a:sym typeface="Calibri" charset="0"/>
              </a:rPr>
              <a:t>Write an assessment question or task</a:t>
            </a:r>
          </a:p>
          <a:p>
            <a:endParaRPr lang="en-US" sz="3600" dirty="0"/>
          </a:p>
        </p:txBody>
      </p:sp>
      <p:sp>
        <p:nvSpPr>
          <p:cNvPr id="13" name="Rectangle 1"/>
          <p:cNvSpPr txBox="1">
            <a:spLocks noChangeArrowheads="1"/>
          </p:cNvSpPr>
          <p:nvPr/>
        </p:nvSpPr>
        <p:spPr bwMode="auto">
          <a:xfrm>
            <a:off x="9049657" y="544284"/>
            <a:ext cx="2444985" cy="2862322"/>
          </a:xfrm>
          <a:prstGeom prst="rect">
            <a:avLst/>
          </a:prstGeom>
          <a:noFill/>
          <a:ln w="25400">
            <a:solidFill>
              <a:schemeClr val="tx1"/>
            </a:solidFill>
          </a:ln>
          <a:effectLst/>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38100" tIns="38100" rIns="38100" bIns="38100" numCol="1" anchor="t" anchorCtr="0" compatLnSpc="1">
            <a:prstTxWarp prst="textNoShape">
              <a:avLst/>
            </a:prstTxWarp>
          </a:bodyPr>
          <a:lstStyle>
            <a:lvl1pPr marL="342900" indent="-342900" algn="l" rtl="0" eaLnBrk="0" fontAlgn="base" hangingPunct="0">
              <a:spcBef>
                <a:spcPts val="1100"/>
              </a:spcBef>
              <a:spcAft>
                <a:spcPct val="0"/>
              </a:spcAft>
              <a:buClr>
                <a:srgbClr val="000000"/>
              </a:buClr>
              <a:buSzPct val="100000"/>
              <a:buFont typeface="Arial" charset="0"/>
              <a:buChar char="•"/>
              <a:defRPr sz="4400">
                <a:solidFill>
                  <a:schemeClr val="tx1"/>
                </a:solidFill>
                <a:latin typeface="+mn-lt"/>
                <a:ea typeface="+mn-ea"/>
                <a:cs typeface="+mn-cs"/>
                <a:sym typeface="Calibri" charset="0"/>
              </a:defRPr>
            </a:lvl1pPr>
            <a:lvl2pPr marL="628650" indent="-285750" algn="l" rtl="0" eaLnBrk="0" fontAlgn="base" hangingPunct="0">
              <a:spcBef>
                <a:spcPts val="1000"/>
              </a:spcBef>
              <a:spcAft>
                <a:spcPct val="0"/>
              </a:spcAft>
              <a:buClr>
                <a:srgbClr val="000000"/>
              </a:buClr>
              <a:buSzPct val="100000"/>
              <a:buFont typeface="Arial" charset="0"/>
              <a:buChar char="–"/>
              <a:defRPr sz="3800">
                <a:solidFill>
                  <a:schemeClr val="tx1"/>
                </a:solidFill>
                <a:latin typeface="+mn-lt"/>
                <a:ea typeface="+mn-ea"/>
                <a:cs typeface="+mn-cs"/>
                <a:sym typeface="Calibri" charset="0"/>
              </a:defRPr>
            </a:lvl2pPr>
            <a:lvl3pPr marL="1028700" indent="-228600" algn="l" rtl="0" eaLnBrk="0" fontAlgn="base" hangingPunct="0">
              <a:spcBef>
                <a:spcPts val="800"/>
              </a:spcBef>
              <a:spcAft>
                <a:spcPct val="0"/>
              </a:spcAft>
              <a:buClr>
                <a:srgbClr val="000000"/>
              </a:buClr>
              <a:buSzPct val="100000"/>
              <a:buFont typeface="Arial" charset="0"/>
              <a:buChar char="•"/>
              <a:defRPr sz="3400">
                <a:solidFill>
                  <a:schemeClr val="tx1"/>
                </a:solidFill>
                <a:latin typeface="+mn-lt"/>
                <a:ea typeface="+mn-ea"/>
                <a:cs typeface="+mn-cs"/>
                <a:sym typeface="Calibri" charset="0"/>
              </a:defRPr>
            </a:lvl3pPr>
            <a:lvl4pPr marL="1485900"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4pPr>
            <a:lvl5pPr marL="1943100"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5pPr>
            <a:lvl6pPr marL="24003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6pPr>
            <a:lvl7pPr marL="28575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7pPr>
            <a:lvl8pPr marL="33147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8pPr>
            <a:lvl9pPr marL="37719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9pPr>
          </a:lstStyle>
          <a:p>
            <a:pPr marL="0" indent="0" algn="ctr" eaLnBrk="1" hangingPunct="1">
              <a:buNone/>
              <a:defRPr/>
            </a:pPr>
            <a:r>
              <a:rPr lang="en-US" sz="2600" kern="0" dirty="0" smtClean="0"/>
              <a:t>Consider characteristics of good assessment questions or tasks and provide feedback</a:t>
            </a: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9026" name="Rectangle 2"/>
          <p:cNvSpPr>
            <a:spLocks noGrp="1" noChangeArrowheads="1"/>
          </p:cNvSpPr>
          <p:nvPr>
            <p:ph type="body" idx="1"/>
          </p:nvPr>
        </p:nvSpPr>
        <p:spPr>
          <a:xfrm>
            <a:off x="1449933" y="290156"/>
            <a:ext cx="9508034" cy="1777529"/>
          </a:xfrm>
          <a:solidFill>
            <a:schemeClr val="bg1"/>
          </a:solidFill>
          <a:ln w="25400">
            <a:solidFill>
              <a:schemeClr val="tx1"/>
            </a:solidFill>
            <a:miter lim="800000"/>
            <a:headEnd/>
            <a:tailEnd/>
          </a:ln>
        </p:spPr>
        <p:txBody>
          <a:bodyPr/>
          <a:lstStyle/>
          <a:p>
            <a:pPr marL="0" indent="0" algn="ctr" eaLnBrk="1" hangingPunct="1">
              <a:buFont typeface="Arial" charset="0"/>
              <a:buNone/>
              <a:defRPr/>
            </a:pPr>
            <a:r>
              <a:rPr lang="en-US" sz="4800" dirty="0" smtClean="0"/>
              <a:t>What will make the assessment </a:t>
            </a:r>
            <a:r>
              <a:rPr lang="en-US" sz="4800" smtClean="0"/>
              <a:t>task useful </a:t>
            </a:r>
            <a:r>
              <a:rPr lang="en-US" sz="4800" dirty="0" smtClean="0"/>
              <a:t>for you as a teacher? </a:t>
            </a:r>
          </a:p>
        </p:txBody>
      </p:sp>
      <p:sp>
        <p:nvSpPr>
          <p:cNvPr id="129028" name="Rectangle 4"/>
          <p:cNvSpPr>
            <a:spLocks/>
          </p:cNvSpPr>
          <p:nvPr/>
        </p:nvSpPr>
        <p:spPr bwMode="auto">
          <a:xfrm>
            <a:off x="743109" y="7714677"/>
            <a:ext cx="10921681" cy="1766643"/>
          </a:xfrm>
          <a:prstGeom prst="rect">
            <a:avLst/>
          </a:prstGeom>
          <a:solidFill>
            <a:schemeClr val="bg1"/>
          </a:solidFill>
          <a:ln w="25400">
            <a:solidFill>
              <a:schemeClr val="tx1"/>
            </a:solidFill>
            <a:miter lim="800000"/>
            <a:headEnd/>
            <a:tailEnd/>
          </a:ln>
        </p:spPr>
        <p:txBody>
          <a:bodyPr lIns="38100" tIns="38100" rIns="38100" bIns="38100"/>
          <a:lstStyle>
            <a:lvl1pPr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eaLnBrk="1" hangingPunct="1">
              <a:spcBef>
                <a:spcPts val="1100"/>
              </a:spcBef>
            </a:pPr>
            <a:r>
              <a:rPr lang="en-US" altLang="en-US" sz="4800" dirty="0">
                <a:solidFill>
                  <a:schemeClr val="tx1"/>
                </a:solidFill>
                <a:latin typeface="Calibri" charset="0"/>
                <a:ea typeface="ＭＳ Ｐゴシック" charset="-128"/>
                <a:sym typeface="Calibri" charset="0"/>
              </a:rPr>
              <a:t>What </a:t>
            </a:r>
            <a:r>
              <a:rPr lang="en-US" altLang="en-US" sz="4800" dirty="0" smtClean="0">
                <a:solidFill>
                  <a:schemeClr val="tx1"/>
                </a:solidFill>
                <a:latin typeface="Calibri" charset="0"/>
                <a:ea typeface="ＭＳ Ｐゴシック" charset="-128"/>
                <a:sym typeface="Calibri" charset="0"/>
              </a:rPr>
              <a:t>will make the </a:t>
            </a:r>
            <a:r>
              <a:rPr lang="en-US" altLang="en-US" sz="4800" dirty="0">
                <a:solidFill>
                  <a:schemeClr val="tx1"/>
                </a:solidFill>
                <a:latin typeface="Calibri" charset="0"/>
                <a:ea typeface="ＭＳ Ｐゴシック" charset="-128"/>
                <a:sym typeface="Calibri" charset="0"/>
              </a:rPr>
              <a:t>assessment task </a:t>
            </a:r>
            <a:r>
              <a:rPr lang="en-US" altLang="en-US" sz="4800" dirty="0" smtClean="0">
                <a:solidFill>
                  <a:schemeClr val="tx1"/>
                </a:solidFill>
                <a:latin typeface="Calibri" charset="0"/>
                <a:ea typeface="ＭＳ Ｐゴシック" charset="-128"/>
                <a:sym typeface="Calibri" charset="0"/>
              </a:rPr>
              <a:t>useful </a:t>
            </a:r>
            <a:r>
              <a:rPr lang="en-US" altLang="en-US" sz="4800" dirty="0">
                <a:solidFill>
                  <a:schemeClr val="tx1"/>
                </a:solidFill>
                <a:latin typeface="Calibri" charset="0"/>
                <a:ea typeface="ＭＳ Ｐゴシック" charset="-128"/>
                <a:sym typeface="Calibri" charset="0"/>
              </a:rPr>
              <a:t>for your students?</a:t>
            </a:r>
          </a:p>
        </p:txBody>
      </p:sp>
      <p:pic>
        <p:nvPicPr>
          <p:cNvPr id="2" name="Picture 1"/>
          <p:cNvPicPr>
            <a:picLocks noChangeAspect="1"/>
          </p:cNvPicPr>
          <p:nvPr/>
        </p:nvPicPr>
        <p:blipFill>
          <a:blip r:embed="rId3"/>
          <a:stretch>
            <a:fillRect/>
          </a:stretch>
        </p:blipFill>
        <p:spPr>
          <a:xfrm>
            <a:off x="3009899" y="2505625"/>
            <a:ext cx="6388100" cy="4771112"/>
          </a:xfrm>
          <a:prstGeom prst="rect">
            <a:avLst/>
          </a:prstGeom>
        </p:spPr>
      </p:pic>
    </p:spTree>
    <p:extLst>
      <p:ext uri="{BB962C8B-B14F-4D97-AF65-F5344CB8AC3E}">
        <p14:creationId xmlns:p14="http://schemas.microsoft.com/office/powerpoint/2010/main" val="1767429210"/>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410029" y="533400"/>
            <a:ext cx="12598400" cy="8635153"/>
          </a:xfrm>
          <a:prstGeom prst="rect">
            <a:avLst/>
          </a:prstGeom>
        </p:spPr>
      </p:pic>
      <p:sp>
        <p:nvSpPr>
          <p:cNvPr id="144386" name="Rectangle 2"/>
          <p:cNvSpPr>
            <a:spLocks noGrp="1" noChangeArrowheads="1"/>
          </p:cNvSpPr>
          <p:nvPr>
            <p:ph type="title"/>
          </p:nvPr>
        </p:nvSpPr>
        <p:spPr>
          <a:xfrm>
            <a:off x="1476829" y="2057400"/>
            <a:ext cx="10464800" cy="3937000"/>
          </a:xfrm>
        </p:spPr>
        <p:txBody>
          <a:bodyPr anchor="t"/>
          <a:lstStyle/>
          <a:p>
            <a:pPr eaLnBrk="1" hangingPunct="1"/>
            <a:r>
              <a:rPr lang="en-US" altLang="en-US" sz="4800" dirty="0">
                <a:latin typeface="Calibri Bold" charset="0"/>
                <a:ea typeface="Calibri Bold" charset="0"/>
                <a:cs typeface="Calibri Bold" charset="0"/>
                <a:sym typeface="Calibri Bold" charset="0"/>
              </a:rPr>
              <a:t>How can you regularly collect meaningful evidence of student learning and ensure that it is used by you, as well as your students, to inform teaching and learning?</a:t>
            </a:r>
            <a:r>
              <a:rPr lang="en-US" altLang="en-US" sz="4800" dirty="0">
                <a:latin typeface="Calibri Bold" charset="0"/>
                <a:ea typeface="Heiti SC Medium" charset="-122"/>
                <a:cs typeface="Heiti SC Medium" charset="-122"/>
                <a:sym typeface="Calibri Bold" charset="0"/>
              </a:rPr>
              <a:t/>
            </a:r>
            <a:br>
              <a:rPr lang="en-US" altLang="en-US" sz="4800" dirty="0">
                <a:latin typeface="Calibri Bold" charset="0"/>
                <a:ea typeface="Heiti SC Medium" charset="-122"/>
                <a:cs typeface="Heiti SC Medium" charset="-122"/>
                <a:sym typeface="Calibri Bold" charset="0"/>
              </a:rPr>
            </a:br>
            <a:endParaRPr lang="en-US" altLang="en-US" sz="4800" dirty="0">
              <a:latin typeface="Calibri Bold" charset="0"/>
              <a:ea typeface="Heiti SC Medium" charset="-122"/>
              <a:cs typeface="Heiti SC Medium" charset="-122"/>
              <a:sym typeface="Calibri Bold" charset="0"/>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01600" y="0"/>
            <a:ext cx="13106400" cy="9753600"/>
          </a:xfrm>
          <a:prstGeom prst="rect">
            <a:avLst/>
          </a:prstGeom>
        </p:spPr>
      </p:pic>
      <p:sp>
        <p:nvSpPr>
          <p:cNvPr id="45058" name="Rectangle 2"/>
          <p:cNvSpPr>
            <a:spLocks noGrp="1" noChangeArrowheads="1"/>
          </p:cNvSpPr>
          <p:nvPr>
            <p:ph type="body" idx="1"/>
          </p:nvPr>
        </p:nvSpPr>
        <p:spPr>
          <a:xfrm>
            <a:off x="1917700" y="990600"/>
            <a:ext cx="9067800" cy="5638800"/>
          </a:xfrm>
          <a:noFill/>
          <a:ln w="25400">
            <a:noFill/>
            <a:miter lim="800000"/>
            <a:headEnd/>
            <a:tailEnd/>
          </a:ln>
        </p:spPr>
        <p:txBody>
          <a:bodyPr/>
          <a:lstStyle/>
          <a:p>
            <a:pPr marL="0" indent="0" eaLnBrk="1" hangingPunct="1">
              <a:spcBef>
                <a:spcPct val="0"/>
              </a:spcBef>
              <a:defRPr/>
            </a:pPr>
            <a:r>
              <a:rPr lang="en-US" sz="4400" dirty="0" smtClean="0"/>
              <a:t>Reflect on understanding of effective teaching and learning</a:t>
            </a:r>
          </a:p>
          <a:p>
            <a:pPr marL="0" indent="0" eaLnBrk="1" hangingPunct="1">
              <a:spcBef>
                <a:spcPct val="0"/>
              </a:spcBef>
              <a:defRPr/>
            </a:pPr>
            <a:r>
              <a:rPr lang="en-US" sz="4400" dirty="0" smtClean="0"/>
              <a:t>Increase understanding of how to collect and analyze evidence of student thinking</a:t>
            </a:r>
          </a:p>
          <a:p>
            <a:pPr marL="0" indent="0" eaLnBrk="1" hangingPunct="1">
              <a:spcBef>
                <a:spcPct val="0"/>
              </a:spcBef>
              <a:defRPr/>
            </a:pPr>
            <a:r>
              <a:rPr lang="en-US" sz="4400" dirty="0" smtClean="0"/>
              <a:t>Increase understanding of the role of PLCs in supporting instructional improvement</a:t>
            </a: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9" name="Rectangle 3"/>
          <p:cNvSpPr>
            <a:spLocks/>
          </p:cNvSpPr>
          <p:nvPr/>
        </p:nvSpPr>
        <p:spPr bwMode="auto">
          <a:xfrm>
            <a:off x="573314" y="5410200"/>
            <a:ext cx="113538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eaLnBrk="1" hangingPunct="1"/>
            <a:r>
              <a:rPr lang="en-US" altLang="en-US" sz="5400" dirty="0">
                <a:solidFill>
                  <a:schemeClr val="tx1"/>
                </a:solidFill>
                <a:latin typeface="Calibri" charset="0"/>
                <a:ea typeface="ＭＳ Ｐゴシック" charset="-128"/>
                <a:sym typeface="Calibri" charset="0"/>
              </a:rPr>
              <a:t>PLCs reflect on present state of collaborative practice and make commitments for the rest of the year</a:t>
            </a:r>
          </a:p>
        </p:txBody>
      </p:sp>
      <p:pic>
        <p:nvPicPr>
          <p:cNvPr id="2" name="Picture 1"/>
          <p:cNvPicPr>
            <a:picLocks noChangeAspect="1"/>
          </p:cNvPicPr>
          <p:nvPr/>
        </p:nvPicPr>
        <p:blipFill>
          <a:blip r:embed="rId3"/>
          <a:stretch>
            <a:fillRect/>
          </a:stretch>
        </p:blipFill>
        <p:spPr>
          <a:xfrm>
            <a:off x="573314" y="533400"/>
            <a:ext cx="11586287" cy="4055201"/>
          </a:xfrm>
          <a:prstGeom prst="rect">
            <a:avLst/>
          </a:prstGeom>
        </p:spPr>
      </p:pic>
      <p:sp>
        <p:nvSpPr>
          <p:cNvPr id="3" name="TextBox 2"/>
          <p:cNvSpPr txBox="1"/>
          <p:nvPr/>
        </p:nvSpPr>
        <p:spPr>
          <a:xfrm>
            <a:off x="4214560" y="8991600"/>
            <a:ext cx="5337679" cy="461665"/>
          </a:xfrm>
          <a:prstGeom prst="rect">
            <a:avLst/>
          </a:prstGeom>
          <a:noFill/>
        </p:spPr>
        <p:txBody>
          <a:bodyPr wrap="none" rtlCol="0">
            <a:spAutoFit/>
          </a:bodyPr>
          <a:lstStyle/>
          <a:p>
            <a:r>
              <a:rPr lang="en-US" sz="1200" dirty="0">
                <a:latin typeface="Calibri" charset="0"/>
                <a:ea typeface="Calibri" charset="0"/>
                <a:cs typeface="Calibri" charset="0"/>
              </a:rPr>
              <a:t>Future Past and Present Sign In the Sky/ </a:t>
            </a:r>
          </a:p>
          <a:p>
            <a:r>
              <a:rPr lang="en-US" sz="1200" dirty="0">
                <a:latin typeface="Calibri" charset="0"/>
                <a:ea typeface="Calibri" charset="0"/>
                <a:cs typeface="Calibri" charset="0"/>
              </a:rPr>
              <a:t>Photo URL https://</a:t>
            </a:r>
            <a:r>
              <a:rPr lang="en-US" sz="1200" dirty="0" smtClean="0">
                <a:latin typeface="Calibri" charset="0"/>
                <a:ea typeface="Calibri" charset="0"/>
                <a:cs typeface="Calibri" charset="0"/>
              </a:rPr>
              <a:t>six11.files.wordpress.com/2010/06/past-present-future-</a:t>
            </a:r>
            <a:r>
              <a:rPr lang="en-US" sz="1200" dirty="0" err="1" smtClean="0">
                <a:latin typeface="Calibri" charset="0"/>
                <a:ea typeface="Calibri" charset="0"/>
                <a:cs typeface="Calibri" charset="0"/>
              </a:rPr>
              <a:t>sign.jpg</a:t>
            </a:r>
            <a:endParaRPr lang="en-US" sz="1200" dirty="0">
              <a:latin typeface="Calibri" charset="0"/>
              <a:ea typeface="Calibri" charset="0"/>
              <a:cs typeface="Calibri" charset="0"/>
            </a:endParaRP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0530" name="Rectangle 2"/>
          <p:cNvSpPr>
            <a:spLocks noGrp="1" noChangeArrowheads="1"/>
          </p:cNvSpPr>
          <p:nvPr>
            <p:ph type="body" idx="1"/>
          </p:nvPr>
        </p:nvSpPr>
        <p:spPr>
          <a:xfrm>
            <a:off x="279400" y="4267200"/>
            <a:ext cx="12661900" cy="7353300"/>
          </a:xfrm>
        </p:spPr>
        <p:txBody>
          <a:bodyPr/>
          <a:lstStyle/>
          <a:p>
            <a:pPr eaLnBrk="1" hangingPunct="1">
              <a:buClrTx/>
              <a:defRPr/>
            </a:pPr>
            <a:r>
              <a:rPr lang="en-US" dirty="0" smtClean="0"/>
              <a:t>Have a clearer focus: around content and standards, around research, around learning progressions</a:t>
            </a:r>
          </a:p>
          <a:p>
            <a:pPr eaLnBrk="1" hangingPunct="1">
              <a:buClrTx/>
              <a:defRPr/>
            </a:pPr>
            <a:r>
              <a:rPr lang="en-US" dirty="0" smtClean="0"/>
              <a:t>Sharing, collecting student work</a:t>
            </a:r>
          </a:p>
          <a:p>
            <a:pPr eaLnBrk="1" hangingPunct="1">
              <a:buClrTx/>
              <a:defRPr/>
            </a:pPr>
            <a:r>
              <a:rPr lang="en-US" dirty="0" smtClean="0"/>
              <a:t>Challenging, questioning each other more</a:t>
            </a:r>
          </a:p>
          <a:p>
            <a:pPr eaLnBrk="1" hangingPunct="1">
              <a:buClrTx/>
              <a:defRPr/>
            </a:pPr>
            <a:r>
              <a:rPr lang="en-US" dirty="0" smtClean="0"/>
              <a:t>Follow through outside of meetings, observe classrooms</a:t>
            </a:r>
          </a:p>
          <a:p>
            <a:pPr eaLnBrk="1" hangingPunct="1">
              <a:buClrTx/>
              <a:defRPr/>
            </a:pPr>
            <a:r>
              <a:rPr lang="en-US" dirty="0" smtClean="0"/>
              <a:t>Be accountable to action plan</a:t>
            </a:r>
          </a:p>
        </p:txBody>
      </p:sp>
      <p:sp>
        <p:nvSpPr>
          <p:cNvPr id="133123" name="Rectangle 3"/>
          <p:cNvSpPr>
            <a:spLocks/>
          </p:cNvSpPr>
          <p:nvPr/>
        </p:nvSpPr>
        <p:spPr bwMode="auto">
          <a:xfrm>
            <a:off x="8013700" y="1778000"/>
            <a:ext cx="39624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lvl1pPr marL="39688"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eaLnBrk="1" hangingPunct="1"/>
            <a:r>
              <a:rPr lang="en-US" altLang="en-US" sz="4800" dirty="0">
                <a:solidFill>
                  <a:schemeClr val="tx1"/>
                </a:solidFill>
                <a:latin typeface="Calibri Bold" charset="0"/>
                <a:ea typeface="ＭＳ Ｐゴシック" charset="-128"/>
                <a:sym typeface="Calibri Bold" charset="0"/>
              </a:rPr>
              <a:t>PLC Areas for Improvement</a:t>
            </a:r>
          </a:p>
        </p:txBody>
      </p:sp>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863600" y="607325"/>
            <a:ext cx="5334000" cy="3609075"/>
          </a:xfrm>
          <a:prstGeom prst="rect">
            <a:avLst/>
          </a:prstGeom>
        </p:spPr>
      </p:pic>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90500" y="-142875"/>
            <a:ext cx="13195300" cy="9896475"/>
          </a:xfrm>
          <a:prstGeom prst="rect">
            <a:avLst/>
          </a:prstGeom>
        </p:spPr>
      </p:pic>
      <p:sp>
        <p:nvSpPr>
          <p:cNvPr id="152578" name="Rectangle 2"/>
          <p:cNvSpPr>
            <a:spLocks/>
          </p:cNvSpPr>
          <p:nvPr/>
        </p:nvSpPr>
        <p:spPr bwMode="auto">
          <a:xfrm>
            <a:off x="7721600" y="1092200"/>
            <a:ext cx="4686300" cy="3873500"/>
          </a:xfrm>
          <a:prstGeom prst="rect">
            <a:avLst/>
          </a:prstGeom>
          <a:solidFill>
            <a:schemeClr val="accent1"/>
          </a:solidFill>
          <a:ln w="25400">
            <a:solidFill>
              <a:schemeClr val="tx1"/>
            </a:solidFill>
            <a:miter lim="800000"/>
            <a:headEnd/>
            <a:tailEnd/>
          </a:ln>
        </p:spPr>
        <p:txBody>
          <a:bodyPr lIns="0" tIns="0" rIns="40639" bIns="0"/>
          <a:lstStyle>
            <a:lvl1pPr marL="39688"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algn="l" eaLnBrk="1" hangingPunct="1"/>
            <a:r>
              <a:rPr lang="en-US" altLang="en-US" sz="4800">
                <a:solidFill>
                  <a:srgbClr val="1A1A1A"/>
                </a:solidFill>
                <a:latin typeface="Calibri" charset="0"/>
                <a:ea typeface="ＭＳ Ｐゴシック" charset="-128"/>
                <a:sym typeface="Calibri" charset="0"/>
              </a:rPr>
              <a:t>Contact Shannon if you would like to put together an action research proposal</a:t>
            </a:r>
          </a:p>
        </p:txBody>
      </p:sp>
      <p:sp>
        <p:nvSpPr>
          <p:cNvPr id="152579" name="Rectangle 3"/>
          <p:cNvSpPr>
            <a:spLocks/>
          </p:cNvSpPr>
          <p:nvPr/>
        </p:nvSpPr>
        <p:spPr bwMode="auto">
          <a:xfrm>
            <a:off x="622300" y="406400"/>
            <a:ext cx="3289300" cy="3124200"/>
          </a:xfrm>
          <a:prstGeom prst="rect">
            <a:avLst/>
          </a:prstGeom>
          <a:solidFill>
            <a:schemeClr val="accent1"/>
          </a:solidFill>
          <a:ln w="25400">
            <a:solidFill>
              <a:schemeClr val="tx1"/>
            </a:solidFill>
            <a:miter lim="800000"/>
            <a:headEnd/>
            <a:tailEnd/>
          </a:ln>
        </p:spPr>
        <p:txBody>
          <a:bodyPr lIns="0" tIns="0" rIns="40639" bIns="0"/>
          <a:lstStyle>
            <a:lvl1pPr marL="39688"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eaLnBrk="1" hangingPunct="1"/>
            <a:r>
              <a:rPr lang="en-US" altLang="en-US" sz="4800" dirty="0">
                <a:solidFill>
                  <a:srgbClr val="343434"/>
                </a:solidFill>
                <a:latin typeface="Calibri" charset="0"/>
                <a:ea typeface="ＭＳ Ｐゴシック" charset="-128"/>
                <a:sym typeface="Calibri" charset="0"/>
              </a:rPr>
              <a:t>PLC Information Sheets to Shannon</a:t>
            </a:r>
          </a:p>
        </p:txBody>
      </p:sp>
      <p:sp>
        <p:nvSpPr>
          <p:cNvPr id="152580" name="Rectangle 4"/>
          <p:cNvSpPr>
            <a:spLocks/>
          </p:cNvSpPr>
          <p:nvPr/>
        </p:nvSpPr>
        <p:spPr bwMode="auto">
          <a:xfrm>
            <a:off x="1447800" y="4991100"/>
            <a:ext cx="5092700" cy="3124200"/>
          </a:xfrm>
          <a:prstGeom prst="rect">
            <a:avLst/>
          </a:prstGeom>
          <a:solidFill>
            <a:schemeClr val="accent1"/>
          </a:solidFill>
          <a:ln w="25400">
            <a:solidFill>
              <a:schemeClr val="tx1"/>
            </a:solidFill>
            <a:miter lim="800000"/>
            <a:headEnd/>
            <a:tailEnd/>
          </a:ln>
        </p:spPr>
        <p:txBody>
          <a:bodyPr lIns="0" tIns="0" rIns="40639" bIns="0"/>
          <a:lstStyle>
            <a:lvl1pPr marL="39688"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algn="l" eaLnBrk="1" hangingPunct="1"/>
            <a:r>
              <a:rPr lang="en-US" altLang="en-US" sz="4800">
                <a:solidFill>
                  <a:srgbClr val="1A1A1A"/>
                </a:solidFill>
                <a:latin typeface="Calibri" charset="0"/>
                <a:ea typeface="ＭＳ Ｐゴシック" charset="-128"/>
                <a:sym typeface="Calibri" charset="0"/>
              </a:rPr>
              <a:t>Carl Cozier- 240 or Conference Rm </a:t>
            </a:r>
          </a:p>
          <a:p>
            <a:pPr algn="l" eaLnBrk="1" hangingPunct="1"/>
            <a:r>
              <a:rPr lang="en-US" altLang="en-US" sz="4800">
                <a:solidFill>
                  <a:srgbClr val="1A1A1A"/>
                </a:solidFill>
                <a:latin typeface="Calibri" charset="0"/>
                <a:ea typeface="ＭＳ Ｐゴシック" charset="-128"/>
                <a:sym typeface="Calibri" charset="0"/>
              </a:rPr>
              <a:t>Concrete- 210</a:t>
            </a:r>
          </a:p>
          <a:p>
            <a:pPr algn="l" eaLnBrk="1" hangingPunct="1"/>
            <a:r>
              <a:rPr lang="en-US" altLang="en-US" sz="4800">
                <a:solidFill>
                  <a:srgbClr val="1A1A1A"/>
                </a:solidFill>
                <a:latin typeface="Calibri" charset="0"/>
                <a:ea typeface="ＭＳ Ｐゴシック" charset="-128"/>
                <a:sym typeface="Calibri" charset="0"/>
              </a:rPr>
              <a:t>Evergreen- 230</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Number Placeholder 3"/>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099"/>
              </a:spcBef>
              <a:buSzPct val="100000"/>
              <a:buFont typeface="Arial" charset="0"/>
              <a:buChar char="•"/>
              <a:defRPr sz="4400">
                <a:solidFill>
                  <a:srgbClr val="010101"/>
                </a:solidFill>
                <a:latin typeface="Calibri" charset="0"/>
                <a:ea typeface="ヒラギノ角ゴ ProN W3" charset="-128"/>
                <a:sym typeface="Calibri" charset="0"/>
              </a:defRPr>
            </a:lvl1pPr>
            <a:lvl2pPr marL="742873" indent="-285721">
              <a:spcBef>
                <a:spcPts val="1000"/>
              </a:spcBef>
              <a:buSzPct val="100000"/>
              <a:buFont typeface="Arial" charset="0"/>
              <a:buChar char="–"/>
              <a:defRPr sz="3800">
                <a:solidFill>
                  <a:srgbClr val="010101"/>
                </a:solidFill>
                <a:latin typeface="Calibri" charset="0"/>
                <a:ea typeface="ヒラギノ角ゴ ProN W3" charset="-128"/>
                <a:sym typeface="Calibri" charset="0"/>
              </a:defRPr>
            </a:lvl2pPr>
            <a:lvl3pPr marL="1142883" indent="-228577">
              <a:spcBef>
                <a:spcPts val="799"/>
              </a:spcBef>
              <a:buSzPct val="100000"/>
              <a:buFont typeface="Arial" charset="0"/>
              <a:buChar char="•"/>
              <a:defRPr sz="3400">
                <a:solidFill>
                  <a:srgbClr val="010101"/>
                </a:solidFill>
                <a:latin typeface="Calibri" charset="0"/>
                <a:ea typeface="ヒラギノ角ゴ ProN W3" charset="-128"/>
                <a:sym typeface="Calibri" charset="0"/>
              </a:defRPr>
            </a:lvl3pPr>
            <a:lvl4pPr marL="1600038" indent="-228577">
              <a:spcBef>
                <a:spcPts val="700"/>
              </a:spcBef>
              <a:buSzPct val="100000"/>
              <a:buFont typeface="Arial" charset="0"/>
              <a:buChar char="–"/>
              <a:defRPr sz="2800">
                <a:solidFill>
                  <a:srgbClr val="010101"/>
                </a:solidFill>
                <a:latin typeface="Calibri" charset="0"/>
                <a:ea typeface="ヒラギノ角ゴ ProN W3" charset="-128"/>
                <a:sym typeface="Calibri" charset="0"/>
              </a:defRPr>
            </a:lvl4pPr>
            <a:lvl5pPr marL="2057190" indent="-228577">
              <a:spcBef>
                <a:spcPts val="700"/>
              </a:spcBef>
              <a:buSzPct val="100000"/>
              <a:buFont typeface="Arial" charset="0"/>
              <a:buChar char="»"/>
              <a:defRPr sz="2800">
                <a:solidFill>
                  <a:srgbClr val="010101"/>
                </a:solidFill>
                <a:latin typeface="Calibri" charset="0"/>
                <a:ea typeface="ヒラギノ角ゴ ProN W3" charset="-128"/>
                <a:sym typeface="Calibri" charset="0"/>
              </a:defRPr>
            </a:lvl5pPr>
            <a:lvl6pPr marL="2514343" indent="-228577" eaLnBrk="0" fontAlgn="base" hangingPunct="0">
              <a:spcBef>
                <a:spcPts val="700"/>
              </a:spcBef>
              <a:spcAft>
                <a:spcPct val="0"/>
              </a:spcAft>
              <a:buSzPct val="100000"/>
              <a:buFont typeface="Arial" charset="0"/>
              <a:buChar char="»"/>
              <a:defRPr sz="2800">
                <a:solidFill>
                  <a:srgbClr val="010101"/>
                </a:solidFill>
                <a:latin typeface="Calibri" charset="0"/>
                <a:ea typeface="ヒラギノ角ゴ ProN W3" charset="-128"/>
                <a:sym typeface="Calibri" charset="0"/>
              </a:defRPr>
            </a:lvl6pPr>
            <a:lvl7pPr marL="2971496" indent="-228577" eaLnBrk="0" fontAlgn="base" hangingPunct="0">
              <a:spcBef>
                <a:spcPts val="700"/>
              </a:spcBef>
              <a:spcAft>
                <a:spcPct val="0"/>
              </a:spcAft>
              <a:buSzPct val="100000"/>
              <a:buFont typeface="Arial" charset="0"/>
              <a:buChar char="»"/>
              <a:defRPr sz="2800">
                <a:solidFill>
                  <a:srgbClr val="010101"/>
                </a:solidFill>
                <a:latin typeface="Calibri" charset="0"/>
                <a:ea typeface="ヒラギノ角ゴ ProN W3" charset="-128"/>
                <a:sym typeface="Calibri" charset="0"/>
              </a:defRPr>
            </a:lvl7pPr>
            <a:lvl8pPr marL="3428650" indent="-228577" eaLnBrk="0" fontAlgn="base" hangingPunct="0">
              <a:spcBef>
                <a:spcPts val="700"/>
              </a:spcBef>
              <a:spcAft>
                <a:spcPct val="0"/>
              </a:spcAft>
              <a:buSzPct val="100000"/>
              <a:buFont typeface="Arial" charset="0"/>
              <a:buChar char="»"/>
              <a:defRPr sz="2800">
                <a:solidFill>
                  <a:srgbClr val="010101"/>
                </a:solidFill>
                <a:latin typeface="Calibri" charset="0"/>
                <a:ea typeface="ヒラギノ角ゴ ProN W3" charset="-128"/>
                <a:sym typeface="Calibri" charset="0"/>
              </a:defRPr>
            </a:lvl8pPr>
            <a:lvl9pPr marL="3885802" indent="-228577" eaLnBrk="0" fontAlgn="base" hangingPunct="0">
              <a:spcBef>
                <a:spcPts val="700"/>
              </a:spcBef>
              <a:spcAft>
                <a:spcPct val="0"/>
              </a:spcAft>
              <a:buSzPct val="100000"/>
              <a:buFont typeface="Arial" charset="0"/>
              <a:buChar char="»"/>
              <a:defRPr sz="2800">
                <a:solidFill>
                  <a:srgbClr val="010101"/>
                </a:solidFill>
                <a:latin typeface="Calibri" charset="0"/>
                <a:ea typeface="ヒラギノ角ゴ ProN W3" charset="-128"/>
                <a:sym typeface="Calibri" charset="0"/>
              </a:defRPr>
            </a:lvl9pPr>
          </a:lstStyle>
          <a:p>
            <a:pPr>
              <a:spcBef>
                <a:spcPct val="0"/>
              </a:spcBef>
              <a:buSzTx/>
              <a:buFontTx/>
              <a:buNone/>
            </a:pPr>
            <a:fld id="{1634D537-8CAA-BF43-99D8-968B0C2072C4}" type="slidenum">
              <a:rPr lang="en-US" altLang="en-US" sz="1600">
                <a:solidFill>
                  <a:schemeClr val="tx1"/>
                </a:solidFill>
                <a:ea typeface="ＭＳ Ｐゴシック" charset="-128"/>
              </a:rPr>
              <a:pPr>
                <a:spcBef>
                  <a:spcPct val="0"/>
                </a:spcBef>
                <a:buSzTx/>
                <a:buFontTx/>
                <a:buNone/>
              </a:pPr>
              <a:t>5</a:t>
            </a:fld>
            <a:endParaRPr lang="en-US" altLang="en-US" sz="1600">
              <a:solidFill>
                <a:schemeClr val="tx1"/>
              </a:solidFill>
              <a:ea typeface="ＭＳ Ｐゴシック" charset="-128"/>
            </a:endParaRPr>
          </a:p>
        </p:txBody>
      </p:sp>
      <p:sp>
        <p:nvSpPr>
          <p:cNvPr id="63490" name="Rectangle 1"/>
          <p:cNvSpPr>
            <a:spLocks noGrp="1" noChangeArrowheads="1"/>
          </p:cNvSpPr>
          <p:nvPr>
            <p:ph type="title"/>
          </p:nvPr>
        </p:nvSpPr>
        <p:spPr>
          <a:xfrm>
            <a:off x="355600" y="212727"/>
            <a:ext cx="5600700" cy="2413001"/>
          </a:xfrm>
        </p:spPr>
        <p:txBody>
          <a:bodyPr vert="horz" wrap="square" lIns="72249" tIns="72249" rIns="166399" bIns="72249" numCol="1" anchor="ctr" anchorCtr="0" compatLnSpc="1">
            <a:prstTxWarp prst="textNoShape">
              <a:avLst/>
            </a:prstTxWarp>
          </a:bodyPr>
          <a:lstStyle/>
          <a:p>
            <a:pPr marL="57144" indent="0" eaLnBrk="1" hangingPunct="1"/>
            <a:endParaRPr lang="en-US" altLang="en-US"/>
          </a:p>
        </p:txBody>
      </p:sp>
      <p:sp>
        <p:nvSpPr>
          <p:cNvPr id="63491" name="Rectangle 2"/>
          <p:cNvSpPr>
            <a:spLocks noGrp="1" noChangeArrowheads="1"/>
          </p:cNvSpPr>
          <p:nvPr>
            <p:ph type="body" idx="1"/>
          </p:nvPr>
        </p:nvSpPr>
        <p:spPr>
          <a:xfrm>
            <a:off x="355600" y="558800"/>
            <a:ext cx="6413500" cy="7480300"/>
          </a:xfrm>
        </p:spPr>
        <p:txBody>
          <a:bodyPr vert="horz" wrap="square" lIns="72249" tIns="72249" rIns="166399" bIns="72249" numCol="1" anchor="t" anchorCtr="0" compatLnSpc="1">
            <a:prstTxWarp prst="textNoShape">
              <a:avLst/>
            </a:prstTxWarp>
          </a:bodyPr>
          <a:lstStyle/>
          <a:p>
            <a:pPr eaLnBrk="1" hangingPunct="1"/>
            <a:endParaRPr lang="en-US" altLang="en-US"/>
          </a:p>
        </p:txBody>
      </p:sp>
      <p:sp>
        <p:nvSpPr>
          <p:cNvPr id="63493" name="Rectangle 4"/>
          <p:cNvSpPr>
            <a:spLocks/>
          </p:cNvSpPr>
          <p:nvPr/>
        </p:nvSpPr>
        <p:spPr bwMode="auto">
          <a:xfrm>
            <a:off x="7848602" y="227966"/>
            <a:ext cx="4953000" cy="8687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lvl1pPr>
              <a:spcBef>
                <a:spcPts val="1100"/>
              </a:spcBef>
              <a:buSzPct val="100000"/>
              <a:buFont typeface="Arial" charset="0"/>
              <a:buChar char="•"/>
              <a:defRPr sz="4400">
                <a:solidFill>
                  <a:srgbClr val="010101"/>
                </a:solidFill>
                <a:latin typeface="Calibri" charset="0"/>
                <a:ea typeface="ヒラギノ角ゴ ProN W3" charset="-128"/>
                <a:sym typeface="Calibri" charset="0"/>
              </a:defRPr>
            </a:lvl1pPr>
            <a:lvl2pPr marL="742950" indent="-285750">
              <a:spcBef>
                <a:spcPts val="1000"/>
              </a:spcBef>
              <a:buSzPct val="100000"/>
              <a:buFont typeface="Arial" charset="0"/>
              <a:buChar char="–"/>
              <a:defRPr sz="3800">
                <a:solidFill>
                  <a:srgbClr val="010101"/>
                </a:solidFill>
                <a:latin typeface="Calibri" charset="0"/>
                <a:ea typeface="ヒラギノ角ゴ ProN W3" charset="-128"/>
                <a:sym typeface="Calibri" charset="0"/>
              </a:defRPr>
            </a:lvl2pPr>
            <a:lvl3pPr marL="1143000" indent="-228600">
              <a:spcBef>
                <a:spcPts val="800"/>
              </a:spcBef>
              <a:buSzPct val="100000"/>
              <a:buFont typeface="Arial" charset="0"/>
              <a:buChar char="•"/>
              <a:defRPr sz="3400">
                <a:solidFill>
                  <a:srgbClr val="010101"/>
                </a:solidFill>
                <a:latin typeface="Calibri" charset="0"/>
                <a:ea typeface="ヒラギノ角ゴ ProN W3" charset="-128"/>
                <a:sym typeface="Calibri" charset="0"/>
              </a:defRPr>
            </a:lvl3pPr>
            <a:lvl4pPr marL="1600200" indent="-228600">
              <a:spcBef>
                <a:spcPts val="700"/>
              </a:spcBef>
              <a:buSzPct val="100000"/>
              <a:buFont typeface="Arial" charset="0"/>
              <a:buChar char="–"/>
              <a:defRPr sz="2800">
                <a:solidFill>
                  <a:srgbClr val="010101"/>
                </a:solidFill>
                <a:latin typeface="Calibri" charset="0"/>
                <a:ea typeface="ヒラギノ角ゴ ProN W3" charset="-128"/>
                <a:sym typeface="Calibri" charset="0"/>
              </a:defRPr>
            </a:lvl4pPr>
            <a:lvl5pPr marL="2057400" indent="-228600">
              <a:spcBef>
                <a:spcPts val="700"/>
              </a:spcBef>
              <a:buSzPct val="100000"/>
              <a:buFont typeface="Arial" charset="0"/>
              <a:buChar char="»"/>
              <a:defRPr sz="2800">
                <a:solidFill>
                  <a:srgbClr val="010101"/>
                </a:solidFill>
                <a:latin typeface="Calibri" charset="0"/>
                <a:ea typeface="ヒラギノ角ゴ ProN W3" charset="-128"/>
                <a:sym typeface="Calibri" charset="0"/>
              </a:defRPr>
            </a:lvl5pPr>
            <a:lvl6pPr marL="2514600" indent="-228600" eaLnBrk="0" fontAlgn="base" hangingPunct="0">
              <a:spcBef>
                <a:spcPts val="700"/>
              </a:spcBef>
              <a:spcAft>
                <a:spcPct val="0"/>
              </a:spcAft>
              <a:buSzPct val="100000"/>
              <a:buFont typeface="Arial" charset="0"/>
              <a:buChar char="»"/>
              <a:defRPr sz="2800">
                <a:solidFill>
                  <a:srgbClr val="010101"/>
                </a:solidFill>
                <a:latin typeface="Calibri" charset="0"/>
                <a:ea typeface="ヒラギノ角ゴ ProN W3" charset="-128"/>
                <a:sym typeface="Calibri" charset="0"/>
              </a:defRPr>
            </a:lvl6pPr>
            <a:lvl7pPr marL="2971800" indent="-228600" eaLnBrk="0" fontAlgn="base" hangingPunct="0">
              <a:spcBef>
                <a:spcPts val="700"/>
              </a:spcBef>
              <a:spcAft>
                <a:spcPct val="0"/>
              </a:spcAft>
              <a:buSzPct val="100000"/>
              <a:buFont typeface="Arial" charset="0"/>
              <a:buChar char="»"/>
              <a:defRPr sz="2800">
                <a:solidFill>
                  <a:srgbClr val="010101"/>
                </a:solidFill>
                <a:latin typeface="Calibri" charset="0"/>
                <a:ea typeface="ヒラギノ角ゴ ProN W3" charset="-128"/>
                <a:sym typeface="Calibri" charset="0"/>
              </a:defRPr>
            </a:lvl7pPr>
            <a:lvl8pPr marL="3429000" indent="-228600" eaLnBrk="0" fontAlgn="base" hangingPunct="0">
              <a:spcBef>
                <a:spcPts val="700"/>
              </a:spcBef>
              <a:spcAft>
                <a:spcPct val="0"/>
              </a:spcAft>
              <a:buSzPct val="100000"/>
              <a:buFont typeface="Arial" charset="0"/>
              <a:buChar char="»"/>
              <a:defRPr sz="2800">
                <a:solidFill>
                  <a:srgbClr val="010101"/>
                </a:solidFill>
                <a:latin typeface="Calibri" charset="0"/>
                <a:ea typeface="ヒラギノ角ゴ ProN W3" charset="-128"/>
                <a:sym typeface="Calibri" charset="0"/>
              </a:defRPr>
            </a:lvl8pPr>
            <a:lvl9pPr marL="3886200" indent="-228600" eaLnBrk="0" fontAlgn="base" hangingPunct="0">
              <a:spcBef>
                <a:spcPts val="700"/>
              </a:spcBef>
              <a:spcAft>
                <a:spcPct val="0"/>
              </a:spcAft>
              <a:buSzPct val="100000"/>
              <a:buFont typeface="Arial" charset="0"/>
              <a:buChar char="»"/>
              <a:defRPr sz="2800">
                <a:solidFill>
                  <a:srgbClr val="010101"/>
                </a:solidFill>
                <a:latin typeface="Calibri" charset="0"/>
                <a:ea typeface="ヒラギノ角ゴ ProN W3" charset="-128"/>
                <a:sym typeface="Calibri" charset="0"/>
              </a:defRPr>
            </a:lvl9pPr>
          </a:lstStyle>
          <a:p>
            <a:pPr eaLnBrk="1" hangingPunct="1">
              <a:spcBef>
                <a:spcPct val="0"/>
              </a:spcBef>
              <a:buClr>
                <a:srgbClr val="000000"/>
              </a:buClr>
              <a:buFont typeface="Calibri" charset="0"/>
              <a:buChar char="•"/>
            </a:pPr>
            <a:r>
              <a:rPr lang="en-US" altLang="en-US" dirty="0">
                <a:solidFill>
                  <a:schemeClr val="bg1"/>
                </a:solidFill>
                <a:ea typeface="ＭＳ Ｐゴシック" charset="-128"/>
              </a:rPr>
              <a:t>Pausing</a:t>
            </a:r>
          </a:p>
          <a:p>
            <a:pPr eaLnBrk="1" hangingPunct="1">
              <a:spcBef>
                <a:spcPct val="0"/>
              </a:spcBef>
              <a:buClr>
                <a:srgbClr val="000000"/>
              </a:buClr>
              <a:buFont typeface="Calibri" charset="0"/>
              <a:buChar char="•"/>
            </a:pPr>
            <a:r>
              <a:rPr lang="en-US" altLang="en-US" dirty="0">
                <a:solidFill>
                  <a:schemeClr val="bg1"/>
                </a:solidFill>
                <a:ea typeface="ＭＳ Ｐゴシック" charset="-128"/>
              </a:rPr>
              <a:t>Paraphrasing</a:t>
            </a:r>
          </a:p>
          <a:p>
            <a:pPr eaLnBrk="1" hangingPunct="1">
              <a:spcBef>
                <a:spcPct val="0"/>
              </a:spcBef>
              <a:buClr>
                <a:srgbClr val="000000"/>
              </a:buClr>
              <a:buFont typeface="Calibri" charset="0"/>
              <a:buChar char="•"/>
            </a:pPr>
            <a:r>
              <a:rPr lang="en-US" altLang="en-US" dirty="0">
                <a:solidFill>
                  <a:schemeClr val="bg1"/>
                </a:solidFill>
                <a:ea typeface="ＭＳ Ｐゴシック" charset="-128"/>
              </a:rPr>
              <a:t>Posing Questions</a:t>
            </a:r>
          </a:p>
          <a:p>
            <a:pPr eaLnBrk="1" hangingPunct="1">
              <a:spcBef>
                <a:spcPct val="0"/>
              </a:spcBef>
              <a:buClr>
                <a:srgbClr val="000000"/>
              </a:buClr>
              <a:buFont typeface="Calibri" charset="0"/>
              <a:buChar char="•"/>
            </a:pPr>
            <a:r>
              <a:rPr lang="en-US" altLang="en-US" dirty="0">
                <a:solidFill>
                  <a:schemeClr val="bg1"/>
                </a:solidFill>
                <a:ea typeface="ＭＳ Ｐゴシック" charset="-128"/>
              </a:rPr>
              <a:t>Putting ideas on the table</a:t>
            </a:r>
          </a:p>
          <a:p>
            <a:pPr eaLnBrk="1" hangingPunct="1">
              <a:spcBef>
                <a:spcPct val="0"/>
              </a:spcBef>
              <a:buClr>
                <a:srgbClr val="000000"/>
              </a:buClr>
              <a:buFont typeface="Calibri" charset="0"/>
              <a:buChar char="•"/>
            </a:pPr>
            <a:r>
              <a:rPr lang="en-US" altLang="en-US" dirty="0">
                <a:solidFill>
                  <a:schemeClr val="bg1"/>
                </a:solidFill>
                <a:ea typeface="ＭＳ Ｐゴシック" charset="-128"/>
              </a:rPr>
              <a:t>Paying attention to self and others </a:t>
            </a:r>
          </a:p>
          <a:p>
            <a:pPr eaLnBrk="1" hangingPunct="1">
              <a:spcBef>
                <a:spcPct val="0"/>
              </a:spcBef>
              <a:buClr>
                <a:srgbClr val="000000"/>
              </a:buClr>
              <a:buFont typeface="Calibri" charset="0"/>
              <a:buChar char="•"/>
            </a:pPr>
            <a:r>
              <a:rPr lang="en-US" altLang="en-US" dirty="0">
                <a:solidFill>
                  <a:schemeClr val="bg1"/>
                </a:solidFill>
                <a:ea typeface="ＭＳ Ｐゴシック" charset="-128"/>
              </a:rPr>
              <a:t>Presuming positive intentions</a:t>
            </a:r>
          </a:p>
          <a:p>
            <a:pPr eaLnBrk="1" hangingPunct="1">
              <a:spcBef>
                <a:spcPct val="0"/>
              </a:spcBef>
              <a:buClr>
                <a:srgbClr val="000000"/>
              </a:buClr>
              <a:buFont typeface="Calibri" charset="0"/>
              <a:buChar char="•"/>
            </a:pPr>
            <a:r>
              <a:rPr lang="en-US" altLang="en-US" dirty="0">
                <a:solidFill>
                  <a:schemeClr val="bg1"/>
                </a:solidFill>
                <a:ea typeface="ＭＳ Ｐゴシック" charset="-128"/>
              </a:rPr>
              <a:t>Pursuing a balance between advocacy and inquiry</a:t>
            </a:r>
          </a:p>
        </p:txBody>
      </p:sp>
      <p:pic>
        <p:nvPicPr>
          <p:cNvPr id="2" name="Picture 1"/>
          <p:cNvPicPr>
            <a:picLocks noChangeAspect="1"/>
          </p:cNvPicPr>
          <p:nvPr/>
        </p:nvPicPr>
        <p:blipFill>
          <a:blip r:embed="rId3"/>
          <a:stretch>
            <a:fillRect/>
          </a:stretch>
        </p:blipFill>
        <p:spPr>
          <a:xfrm>
            <a:off x="-82296000" y="0"/>
            <a:ext cx="13004800" cy="9753600"/>
          </a:xfrm>
          <a:prstGeom prst="rect">
            <a:avLst/>
          </a:prstGeom>
        </p:spPr>
      </p:pic>
      <p:pic>
        <p:nvPicPr>
          <p:cNvPr id="3" name="Picture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6200000">
            <a:off x="-1248833" y="1011766"/>
            <a:ext cx="9990667" cy="7493001"/>
          </a:xfrm>
          <a:prstGeom prst="rect">
            <a:avLst/>
          </a:prstGeom>
        </p:spPr>
      </p:pic>
      <p:sp>
        <p:nvSpPr>
          <p:cNvPr id="4" name="TextBox 3"/>
          <p:cNvSpPr txBox="1"/>
          <p:nvPr/>
        </p:nvSpPr>
        <p:spPr>
          <a:xfrm>
            <a:off x="7648843" y="9215736"/>
            <a:ext cx="5455596" cy="461665"/>
          </a:xfrm>
          <a:prstGeom prst="rect">
            <a:avLst/>
          </a:prstGeom>
          <a:noFill/>
        </p:spPr>
        <p:txBody>
          <a:bodyPr wrap="none" rtlCol="0">
            <a:spAutoFit/>
          </a:bodyPr>
          <a:lstStyle/>
          <a:p>
            <a:pPr eaLnBrk="1" hangingPunct="1"/>
            <a:r>
              <a:rPr lang="en-US" altLang="en-US" sz="1200" dirty="0">
                <a:latin typeface="+mn-lt"/>
                <a:ea typeface="ＭＳ Ｐゴシック" charset="-128"/>
                <a:sym typeface="Helvetica" charset="0"/>
              </a:rPr>
              <a:t>Brand New Norms Sign/ Steve </a:t>
            </a:r>
            <a:r>
              <a:rPr lang="en-US" altLang="en-US" sz="1200" dirty="0" err="1">
                <a:latin typeface="+mn-lt"/>
                <a:ea typeface="ＭＳ Ｐゴシック" charset="-128"/>
                <a:sym typeface="Helvetica" charset="0"/>
              </a:rPr>
              <a:t>Devol</a:t>
            </a:r>
            <a:r>
              <a:rPr lang="en-US" altLang="en-US" sz="1200" dirty="0">
                <a:latin typeface="+mn-lt"/>
                <a:ea typeface="ＭＳ Ｐゴシック" charset="-128"/>
                <a:sym typeface="Helvetica" charset="0"/>
              </a:rPr>
              <a:t> https://</a:t>
            </a:r>
            <a:r>
              <a:rPr lang="en-US" altLang="en-US" sz="1200" dirty="0" err="1">
                <a:latin typeface="+mn-lt"/>
                <a:ea typeface="ＭＳ Ｐゴシック" charset="-128"/>
                <a:sym typeface="Helvetica" charset="0"/>
              </a:rPr>
              <a:t>www.flickr.com</a:t>
            </a:r>
            <a:r>
              <a:rPr lang="en-US" altLang="en-US" sz="1200" dirty="0">
                <a:latin typeface="+mn-lt"/>
                <a:ea typeface="ＭＳ Ｐゴシック" charset="-128"/>
                <a:sym typeface="Helvetica" charset="0"/>
              </a:rPr>
              <a:t>/photos/</a:t>
            </a:r>
            <a:r>
              <a:rPr lang="en-US" altLang="en-US" sz="1200" dirty="0" err="1">
                <a:latin typeface="+mn-lt"/>
                <a:ea typeface="ＭＳ Ｐゴシック" charset="-128"/>
                <a:sym typeface="Helvetica" charset="0"/>
              </a:rPr>
              <a:t>stevedevol</a:t>
            </a:r>
            <a:r>
              <a:rPr lang="en-US" altLang="en-US" sz="1200" dirty="0">
                <a:latin typeface="+mn-lt"/>
                <a:ea typeface="ＭＳ Ｐゴシック" charset="-128"/>
                <a:sym typeface="Helvetica" charset="0"/>
              </a:rPr>
              <a:t>/</a:t>
            </a:r>
          </a:p>
          <a:p>
            <a:pPr eaLnBrk="1" hangingPunct="1"/>
            <a:r>
              <a:rPr lang="en-US" altLang="en-US" sz="1200" dirty="0">
                <a:latin typeface="+mn-lt"/>
                <a:ea typeface="ＭＳ Ｐゴシック" charset="-128"/>
                <a:sym typeface="Helvetica" charset="0"/>
              </a:rPr>
              <a:t>March 14, 2010/ Photo URL https://</a:t>
            </a:r>
            <a:r>
              <a:rPr lang="en-US" altLang="en-US" sz="1200" dirty="0" err="1">
                <a:latin typeface="+mn-lt"/>
                <a:ea typeface="ＭＳ Ｐゴシック" charset="-128"/>
                <a:sym typeface="Helvetica" charset="0"/>
              </a:rPr>
              <a:t>www.flickr.com</a:t>
            </a:r>
            <a:r>
              <a:rPr lang="en-US" altLang="en-US" sz="1200" dirty="0">
                <a:latin typeface="+mn-lt"/>
                <a:ea typeface="ＭＳ Ｐゴシック" charset="-128"/>
                <a:sym typeface="Helvetica" charset="0"/>
              </a:rPr>
              <a:t>/photos/</a:t>
            </a:r>
            <a:r>
              <a:rPr lang="en-US" altLang="en-US" sz="1200" dirty="0" err="1">
                <a:latin typeface="+mn-lt"/>
                <a:ea typeface="ＭＳ Ｐゴシック" charset="-128"/>
                <a:sym typeface="Helvetica" charset="0"/>
              </a:rPr>
              <a:t>stevedevol</a:t>
            </a:r>
            <a:r>
              <a:rPr lang="en-US" altLang="en-US" sz="1200" dirty="0">
                <a:latin typeface="+mn-lt"/>
                <a:ea typeface="ＭＳ Ｐゴシック" charset="-128"/>
                <a:sym typeface="Helvetica" charset="0"/>
              </a:rPr>
              <a:t>/4434122972</a:t>
            </a:r>
          </a:p>
        </p:txBody>
      </p:sp>
    </p:spTree>
    <p:extLst>
      <p:ext uri="{BB962C8B-B14F-4D97-AF65-F5344CB8AC3E}">
        <p14:creationId xmlns:p14="http://schemas.microsoft.com/office/powerpoint/2010/main" val="1333942815"/>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body" idx="1"/>
          </p:nvPr>
        </p:nvSpPr>
        <p:spPr>
          <a:xfrm>
            <a:off x="558800" y="7467600"/>
            <a:ext cx="11963400" cy="2296886"/>
          </a:xfrm>
          <a:ln w="25400">
            <a:noFill/>
            <a:miter lim="800000"/>
            <a:headEnd/>
            <a:tailEnd/>
          </a:ln>
        </p:spPr>
        <p:txBody>
          <a:bodyPr anchor="t"/>
          <a:lstStyle/>
          <a:p>
            <a:pPr marL="215900" indent="0" eaLnBrk="1" hangingPunct="1">
              <a:buNone/>
              <a:defRPr/>
            </a:pPr>
            <a:r>
              <a:rPr lang="en-US" sz="4400" dirty="0" smtClean="0">
                <a:latin typeface="Calibri" charset="0"/>
                <a:ea typeface="Calibri" charset="0"/>
                <a:cs typeface="Calibri" charset="0"/>
              </a:rPr>
              <a:t>Reflect on current understanding of the elements of effective teaching and learning</a:t>
            </a:r>
          </a:p>
        </p:txBody>
      </p:sp>
      <p:pic>
        <p:nvPicPr>
          <p:cNvPr id="2" name="Picture 1"/>
          <p:cNvPicPr>
            <a:picLocks noChangeAspect="1"/>
          </p:cNvPicPr>
          <p:nvPr/>
        </p:nvPicPr>
        <p:blipFill>
          <a:blip r:embed="rId3"/>
          <a:stretch>
            <a:fillRect/>
          </a:stretch>
        </p:blipFill>
        <p:spPr>
          <a:xfrm>
            <a:off x="-1117600" y="0"/>
            <a:ext cx="10792918" cy="7200900"/>
          </a:xfrm>
          <a:prstGeom prst="rect">
            <a:avLst/>
          </a:prstGeom>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49" name="Picture 2"/>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01625" y="-55563"/>
            <a:ext cx="13306425" cy="9839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450" name="Rectangle 3"/>
          <p:cNvSpPr>
            <a:spLocks/>
          </p:cNvSpPr>
          <p:nvPr/>
        </p:nvSpPr>
        <p:spPr bwMode="auto">
          <a:xfrm>
            <a:off x="2422525" y="4608513"/>
            <a:ext cx="2897188" cy="3316287"/>
          </a:xfrm>
          <a:prstGeom prst="rect">
            <a:avLst/>
          </a:prstGeom>
          <a:solidFill>
            <a:schemeClr val="bg1"/>
          </a:solidFill>
          <a:ln w="12700">
            <a:solidFill>
              <a:schemeClr val="tx1"/>
            </a:solidFill>
            <a:miter lim="800000"/>
            <a:headEnd/>
            <a:tailEnd/>
          </a:ln>
        </p:spPr>
        <p:txBody>
          <a:bodyPr lIns="0" tIns="0" rIns="0" bIns="0"/>
          <a:lstStyle>
            <a:lvl1pPr>
              <a:defRPr sz="2400">
                <a:solidFill>
                  <a:srgbClr val="000000"/>
                </a:solidFill>
                <a:latin typeface="Arial" charset="0"/>
                <a:ea typeface="Heiti SC Light" charset="-122"/>
                <a:cs typeface="Heiti SC Light" charset="-122"/>
                <a:sym typeface="Arial" charset="0"/>
              </a:defRPr>
            </a:lvl1pPr>
            <a:lvl2pPr marL="742950" indent="-285750">
              <a:defRPr sz="2400">
                <a:solidFill>
                  <a:srgbClr val="000000"/>
                </a:solidFill>
                <a:latin typeface="Arial" charset="0"/>
                <a:ea typeface="Heiti SC Light" charset="-122"/>
                <a:cs typeface="Heiti SC Light" charset="-122"/>
                <a:sym typeface="Arial" charset="0"/>
              </a:defRPr>
            </a:lvl2pPr>
            <a:lvl3pPr marL="1143000" indent="-228600">
              <a:defRPr sz="2400">
                <a:solidFill>
                  <a:srgbClr val="000000"/>
                </a:solidFill>
                <a:latin typeface="Arial" charset="0"/>
                <a:ea typeface="Heiti SC Light" charset="-122"/>
                <a:cs typeface="Heiti SC Light" charset="-122"/>
                <a:sym typeface="Arial" charset="0"/>
              </a:defRPr>
            </a:lvl3pPr>
            <a:lvl4pPr marL="1600200" indent="-228600">
              <a:defRPr sz="2400">
                <a:solidFill>
                  <a:srgbClr val="000000"/>
                </a:solidFill>
                <a:latin typeface="Arial" charset="0"/>
                <a:ea typeface="Heiti SC Light" charset="-122"/>
                <a:cs typeface="Heiti SC Light" charset="-122"/>
                <a:sym typeface="Arial" charset="0"/>
              </a:defRPr>
            </a:lvl4pPr>
            <a:lvl5pPr marL="2057400" indent="-228600">
              <a:defRPr sz="2400">
                <a:solidFill>
                  <a:srgbClr val="000000"/>
                </a:solidFill>
                <a:latin typeface="Arial" charset="0"/>
                <a:ea typeface="Heiti SC Light" charset="-122"/>
                <a:cs typeface="Heiti SC Light" charset="-122"/>
                <a:sym typeface="Arial" charset="0"/>
              </a:defRPr>
            </a:lvl5pPr>
            <a:lvl6pPr marL="25146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6pPr>
            <a:lvl7pPr marL="29718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7pPr>
            <a:lvl8pPr marL="34290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8pPr>
            <a:lvl9pPr marL="38862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9pPr>
          </a:lstStyle>
          <a:p>
            <a:pPr algn="ctr" eaLnBrk="1" hangingPunct="1"/>
            <a:r>
              <a:rPr lang="en-US" altLang="en-US" sz="3600" dirty="0">
                <a:solidFill>
                  <a:schemeClr val="tx1"/>
                </a:solidFill>
                <a:latin typeface="Calibri" charset="0"/>
                <a:ea typeface="ＭＳ Ｐゴシック" charset="-128"/>
                <a:cs typeface="ＭＳ Ｐゴシック" charset="-128"/>
                <a:sym typeface="Calibri" charset="0"/>
              </a:rPr>
              <a:t>Effective Instruction and Improved Student Learning</a:t>
            </a:r>
          </a:p>
        </p:txBody>
      </p:sp>
      <p:sp>
        <p:nvSpPr>
          <p:cNvPr id="65540" name="Rectangle 4"/>
          <p:cNvSpPr>
            <a:spLocks/>
          </p:cNvSpPr>
          <p:nvPr/>
        </p:nvSpPr>
        <p:spPr bwMode="auto">
          <a:xfrm>
            <a:off x="1539875" y="2514600"/>
            <a:ext cx="1765300" cy="1670050"/>
          </a:xfrm>
          <a:prstGeom prst="rect">
            <a:avLst/>
          </a:prstGeom>
          <a:solidFill>
            <a:schemeClr val="bg1"/>
          </a:solidFill>
          <a:ln w="12700">
            <a:solidFill>
              <a:schemeClr val="tx1"/>
            </a:solidFill>
            <a:miter lim="800000"/>
            <a:headEnd/>
            <a:tailEnd/>
          </a:ln>
        </p:spPr>
        <p:txBody>
          <a:bodyPr lIns="0" tIns="0" rIns="0" bIns="0"/>
          <a:lstStyle>
            <a:lvl1pPr algn="ctr">
              <a:defRPr sz="4200">
                <a:solidFill>
                  <a:srgbClr val="000000"/>
                </a:solidFill>
                <a:latin typeface="Gill Sans" charset="0"/>
                <a:ea typeface="ヒラギノ角ゴ ProN W3" charset="-128"/>
                <a:sym typeface="Gill Sans" charset="0"/>
              </a:defRPr>
            </a:lvl1pPr>
            <a:lvl2pPr marL="742950" indent="-285750" algn="ctr">
              <a:defRPr sz="4200">
                <a:solidFill>
                  <a:srgbClr val="000000"/>
                </a:solidFill>
                <a:latin typeface="Gill Sans" charset="0"/>
                <a:ea typeface="ヒラギノ角ゴ ProN W3" charset="-128"/>
                <a:sym typeface="Gill Sans" charset="0"/>
              </a:defRPr>
            </a:lvl2pPr>
            <a:lvl3pPr marL="1143000" indent="-228600" algn="ctr">
              <a:defRPr sz="4200">
                <a:solidFill>
                  <a:srgbClr val="000000"/>
                </a:solidFill>
                <a:latin typeface="Gill Sans" charset="0"/>
                <a:ea typeface="ヒラギノ角ゴ ProN W3" charset="-128"/>
                <a:sym typeface="Gill Sans" charset="0"/>
              </a:defRPr>
            </a:lvl3pPr>
            <a:lvl4pPr marL="1600200" indent="-228600" algn="ctr">
              <a:defRPr sz="4200">
                <a:solidFill>
                  <a:srgbClr val="000000"/>
                </a:solidFill>
                <a:latin typeface="Gill Sans" charset="0"/>
                <a:ea typeface="ヒラギノ角ゴ ProN W3" charset="-128"/>
                <a:sym typeface="Gill Sans" charset="0"/>
              </a:defRPr>
            </a:lvl4pPr>
            <a:lvl5pPr marL="2057400" indent="-228600" algn="ctr">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eaLnBrk="1" hangingPunct="1">
              <a:defRPr/>
            </a:pPr>
            <a:r>
              <a:rPr lang="en-US" altLang="en-US" sz="2399" dirty="0">
                <a:solidFill>
                  <a:schemeClr val="tx1"/>
                </a:solidFill>
                <a:latin typeface="Calibri" charset="0"/>
                <a:ea typeface="ＭＳ Ｐゴシック" charset="-128"/>
                <a:sym typeface="Calibri" charset="0"/>
              </a:rPr>
              <a:t>Content and pedagogical content knowledge</a:t>
            </a:r>
          </a:p>
        </p:txBody>
      </p:sp>
      <p:sp>
        <p:nvSpPr>
          <p:cNvPr id="104452" name="Rectangle 5"/>
          <p:cNvSpPr>
            <a:spLocks/>
          </p:cNvSpPr>
          <p:nvPr/>
        </p:nvSpPr>
        <p:spPr bwMode="auto">
          <a:xfrm>
            <a:off x="5986463" y="5156201"/>
            <a:ext cx="2057400" cy="1341501"/>
          </a:xfrm>
          <a:prstGeom prst="rect">
            <a:avLst/>
          </a:prstGeom>
          <a:solidFill>
            <a:schemeClr val="bg1"/>
          </a:solidFill>
          <a:ln w="12700">
            <a:solidFill>
              <a:schemeClr val="tx1"/>
            </a:solidFill>
            <a:miter lim="800000"/>
            <a:headEnd/>
            <a:tailEnd/>
          </a:ln>
        </p:spPr>
        <p:txBody>
          <a:bodyPr lIns="0" tIns="0" rIns="0" bIns="0"/>
          <a:lstStyle>
            <a:lvl1pPr>
              <a:defRPr sz="2400">
                <a:solidFill>
                  <a:srgbClr val="000000"/>
                </a:solidFill>
                <a:latin typeface="Arial" charset="0"/>
                <a:ea typeface="Heiti SC Light" charset="-122"/>
                <a:cs typeface="Heiti SC Light" charset="-122"/>
                <a:sym typeface="Arial" charset="0"/>
              </a:defRPr>
            </a:lvl1pPr>
            <a:lvl2pPr marL="742950" indent="-285750">
              <a:defRPr sz="2400">
                <a:solidFill>
                  <a:srgbClr val="000000"/>
                </a:solidFill>
                <a:latin typeface="Arial" charset="0"/>
                <a:ea typeface="Heiti SC Light" charset="-122"/>
                <a:cs typeface="Heiti SC Light" charset="-122"/>
                <a:sym typeface="Arial" charset="0"/>
              </a:defRPr>
            </a:lvl2pPr>
            <a:lvl3pPr marL="1143000" indent="-228600">
              <a:defRPr sz="2400">
                <a:solidFill>
                  <a:srgbClr val="000000"/>
                </a:solidFill>
                <a:latin typeface="Arial" charset="0"/>
                <a:ea typeface="Heiti SC Light" charset="-122"/>
                <a:cs typeface="Heiti SC Light" charset="-122"/>
                <a:sym typeface="Arial" charset="0"/>
              </a:defRPr>
            </a:lvl3pPr>
            <a:lvl4pPr marL="1600200" indent="-228600">
              <a:defRPr sz="2400">
                <a:solidFill>
                  <a:srgbClr val="000000"/>
                </a:solidFill>
                <a:latin typeface="Arial" charset="0"/>
                <a:ea typeface="Heiti SC Light" charset="-122"/>
                <a:cs typeface="Heiti SC Light" charset="-122"/>
                <a:sym typeface="Arial" charset="0"/>
              </a:defRPr>
            </a:lvl4pPr>
            <a:lvl5pPr marL="2057400" indent="-228600">
              <a:defRPr sz="2400">
                <a:solidFill>
                  <a:srgbClr val="000000"/>
                </a:solidFill>
                <a:latin typeface="Arial" charset="0"/>
                <a:ea typeface="Heiti SC Light" charset="-122"/>
                <a:cs typeface="Heiti SC Light" charset="-122"/>
                <a:sym typeface="Arial" charset="0"/>
              </a:defRPr>
            </a:lvl5pPr>
            <a:lvl6pPr marL="25146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6pPr>
            <a:lvl7pPr marL="29718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7pPr>
            <a:lvl8pPr marL="34290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8pPr>
            <a:lvl9pPr marL="38862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9pPr>
          </a:lstStyle>
          <a:p>
            <a:pPr algn="ctr" eaLnBrk="1" hangingPunct="1"/>
            <a:r>
              <a:rPr lang="en-US" altLang="en-US" sz="2800" dirty="0">
                <a:solidFill>
                  <a:schemeClr val="tx1"/>
                </a:solidFill>
                <a:latin typeface="Calibri" charset="0"/>
                <a:ea typeface="ＭＳ Ｐゴシック" charset="-128"/>
                <a:cs typeface="ＭＳ Ｐゴシック" charset="-128"/>
                <a:sym typeface="Calibri" charset="0"/>
              </a:rPr>
              <a:t>Professional Learning Communities</a:t>
            </a:r>
          </a:p>
        </p:txBody>
      </p:sp>
      <p:sp>
        <p:nvSpPr>
          <p:cNvPr id="104453" name="Rectangle 6"/>
          <p:cNvSpPr>
            <a:spLocks/>
          </p:cNvSpPr>
          <p:nvPr/>
        </p:nvSpPr>
        <p:spPr bwMode="auto">
          <a:xfrm>
            <a:off x="5226050" y="3052763"/>
            <a:ext cx="1585913" cy="431800"/>
          </a:xfrm>
          <a:prstGeom prst="rect">
            <a:avLst/>
          </a:prstGeom>
          <a:solidFill>
            <a:schemeClr val="bg1"/>
          </a:solidFill>
          <a:ln w="12700">
            <a:solidFill>
              <a:schemeClr val="tx1"/>
            </a:solidFill>
            <a:miter lim="800000"/>
            <a:headEnd/>
            <a:tailEnd/>
          </a:ln>
        </p:spPr>
        <p:txBody>
          <a:bodyPr wrap="none" lIns="0" tIns="0" rIns="0" bIns="0">
            <a:spAutoFit/>
          </a:bodyPr>
          <a:lstStyle>
            <a:lvl1pPr>
              <a:defRPr sz="2400">
                <a:solidFill>
                  <a:srgbClr val="000000"/>
                </a:solidFill>
                <a:latin typeface="Arial" charset="0"/>
                <a:ea typeface="Heiti SC Light" charset="-122"/>
                <a:cs typeface="Heiti SC Light" charset="-122"/>
                <a:sym typeface="Arial" charset="0"/>
              </a:defRPr>
            </a:lvl1pPr>
            <a:lvl2pPr marL="742950" indent="-285750">
              <a:defRPr sz="2400">
                <a:solidFill>
                  <a:srgbClr val="000000"/>
                </a:solidFill>
                <a:latin typeface="Arial" charset="0"/>
                <a:ea typeface="Heiti SC Light" charset="-122"/>
                <a:cs typeface="Heiti SC Light" charset="-122"/>
                <a:sym typeface="Arial" charset="0"/>
              </a:defRPr>
            </a:lvl2pPr>
            <a:lvl3pPr marL="1143000" indent="-228600">
              <a:defRPr sz="2400">
                <a:solidFill>
                  <a:srgbClr val="000000"/>
                </a:solidFill>
                <a:latin typeface="Arial" charset="0"/>
                <a:ea typeface="Heiti SC Light" charset="-122"/>
                <a:cs typeface="Heiti SC Light" charset="-122"/>
                <a:sym typeface="Arial" charset="0"/>
              </a:defRPr>
            </a:lvl3pPr>
            <a:lvl4pPr marL="1600200" indent="-228600">
              <a:defRPr sz="2400">
                <a:solidFill>
                  <a:srgbClr val="000000"/>
                </a:solidFill>
                <a:latin typeface="Arial" charset="0"/>
                <a:ea typeface="Heiti SC Light" charset="-122"/>
                <a:cs typeface="Heiti SC Light" charset="-122"/>
                <a:sym typeface="Arial" charset="0"/>
              </a:defRPr>
            </a:lvl4pPr>
            <a:lvl5pPr marL="2057400" indent="-228600">
              <a:defRPr sz="2400">
                <a:solidFill>
                  <a:srgbClr val="000000"/>
                </a:solidFill>
                <a:latin typeface="Arial" charset="0"/>
                <a:ea typeface="Heiti SC Light" charset="-122"/>
                <a:cs typeface="Heiti SC Light" charset="-122"/>
                <a:sym typeface="Arial" charset="0"/>
              </a:defRPr>
            </a:lvl5pPr>
            <a:lvl6pPr marL="25146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6pPr>
            <a:lvl7pPr marL="29718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7pPr>
            <a:lvl8pPr marL="34290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8pPr>
            <a:lvl9pPr marL="38862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9pPr>
          </a:lstStyle>
          <a:p>
            <a:pPr algn="ctr" eaLnBrk="1" hangingPunct="1"/>
            <a:r>
              <a:rPr lang="en-US" altLang="en-US" sz="2800">
                <a:solidFill>
                  <a:schemeClr val="tx1"/>
                </a:solidFill>
                <a:latin typeface="Calibri" charset="0"/>
                <a:ea typeface="ＭＳ Ｐゴシック" charset="-128"/>
                <a:cs typeface="ＭＳ Ｐゴシック" charset="-128"/>
                <a:sym typeface="Calibri" charset="0"/>
              </a:rPr>
              <a:t>Leadership</a:t>
            </a:r>
          </a:p>
        </p:txBody>
      </p:sp>
      <p:sp>
        <p:nvSpPr>
          <p:cNvPr id="104454" name="Rectangle 7"/>
          <p:cNvSpPr>
            <a:spLocks/>
          </p:cNvSpPr>
          <p:nvPr/>
        </p:nvSpPr>
        <p:spPr bwMode="auto">
          <a:xfrm>
            <a:off x="8818563" y="5567299"/>
            <a:ext cx="1892300" cy="930403"/>
          </a:xfrm>
          <a:prstGeom prst="rect">
            <a:avLst/>
          </a:prstGeom>
          <a:solidFill>
            <a:schemeClr val="bg1"/>
          </a:solidFill>
          <a:ln w="12700">
            <a:solidFill>
              <a:schemeClr val="tx1"/>
            </a:solidFill>
            <a:miter lim="800000"/>
            <a:headEnd/>
            <a:tailEnd/>
          </a:ln>
        </p:spPr>
        <p:txBody>
          <a:bodyPr lIns="0" tIns="0" rIns="0" bIns="0"/>
          <a:lstStyle>
            <a:lvl1pPr>
              <a:defRPr sz="2400">
                <a:solidFill>
                  <a:srgbClr val="000000"/>
                </a:solidFill>
                <a:latin typeface="Arial" charset="0"/>
                <a:ea typeface="Heiti SC Light" charset="-122"/>
                <a:cs typeface="Heiti SC Light" charset="-122"/>
                <a:sym typeface="Arial" charset="0"/>
              </a:defRPr>
            </a:lvl1pPr>
            <a:lvl2pPr marL="742950" indent="-285750">
              <a:defRPr sz="2400">
                <a:solidFill>
                  <a:srgbClr val="000000"/>
                </a:solidFill>
                <a:latin typeface="Arial" charset="0"/>
                <a:ea typeface="Heiti SC Light" charset="-122"/>
                <a:cs typeface="Heiti SC Light" charset="-122"/>
                <a:sym typeface="Arial" charset="0"/>
              </a:defRPr>
            </a:lvl2pPr>
            <a:lvl3pPr marL="1143000" indent="-228600">
              <a:defRPr sz="2400">
                <a:solidFill>
                  <a:srgbClr val="000000"/>
                </a:solidFill>
                <a:latin typeface="Arial" charset="0"/>
                <a:ea typeface="Heiti SC Light" charset="-122"/>
                <a:cs typeface="Heiti SC Light" charset="-122"/>
                <a:sym typeface="Arial" charset="0"/>
              </a:defRPr>
            </a:lvl3pPr>
            <a:lvl4pPr marL="1600200" indent="-228600">
              <a:defRPr sz="2400">
                <a:solidFill>
                  <a:srgbClr val="000000"/>
                </a:solidFill>
                <a:latin typeface="Arial" charset="0"/>
                <a:ea typeface="Heiti SC Light" charset="-122"/>
                <a:cs typeface="Heiti SC Light" charset="-122"/>
                <a:sym typeface="Arial" charset="0"/>
              </a:defRPr>
            </a:lvl4pPr>
            <a:lvl5pPr marL="2057400" indent="-228600">
              <a:defRPr sz="2400">
                <a:solidFill>
                  <a:srgbClr val="000000"/>
                </a:solidFill>
                <a:latin typeface="Arial" charset="0"/>
                <a:ea typeface="Heiti SC Light" charset="-122"/>
                <a:cs typeface="Heiti SC Light" charset="-122"/>
                <a:sym typeface="Arial" charset="0"/>
              </a:defRPr>
            </a:lvl5pPr>
            <a:lvl6pPr marL="25146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6pPr>
            <a:lvl7pPr marL="29718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7pPr>
            <a:lvl8pPr marL="34290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8pPr>
            <a:lvl9pPr marL="38862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9pPr>
          </a:lstStyle>
          <a:p>
            <a:pPr algn="ctr" eaLnBrk="1" hangingPunct="1"/>
            <a:r>
              <a:rPr lang="en-US" altLang="en-US" sz="2800" dirty="0">
                <a:solidFill>
                  <a:schemeClr val="tx1"/>
                </a:solidFill>
                <a:latin typeface="Calibri" charset="0"/>
                <a:ea typeface="ＭＳ Ｐゴシック" charset="-128"/>
                <a:cs typeface="ＭＳ Ｐゴシック" charset="-128"/>
                <a:sym typeface="Calibri" charset="0"/>
              </a:rPr>
              <a:t>Educational Research</a:t>
            </a:r>
          </a:p>
        </p:txBody>
      </p:sp>
      <p:sp>
        <p:nvSpPr>
          <p:cNvPr id="104455" name="Rectangle 8"/>
          <p:cNvSpPr>
            <a:spLocks/>
          </p:cNvSpPr>
          <p:nvPr/>
        </p:nvSpPr>
        <p:spPr bwMode="auto">
          <a:xfrm>
            <a:off x="8043863" y="2874963"/>
            <a:ext cx="1938337" cy="1079500"/>
          </a:xfrm>
          <a:prstGeom prst="rect">
            <a:avLst/>
          </a:prstGeom>
          <a:solidFill>
            <a:schemeClr val="bg1"/>
          </a:solidFill>
          <a:ln w="12700">
            <a:solidFill>
              <a:schemeClr val="tx1"/>
            </a:solidFill>
            <a:miter lim="800000"/>
            <a:headEnd/>
            <a:tailEnd/>
          </a:ln>
        </p:spPr>
        <p:txBody>
          <a:bodyPr lIns="0" tIns="0" rIns="0" bIns="0"/>
          <a:lstStyle>
            <a:lvl1pPr>
              <a:defRPr sz="2400">
                <a:solidFill>
                  <a:srgbClr val="000000"/>
                </a:solidFill>
                <a:latin typeface="Arial" charset="0"/>
                <a:ea typeface="Heiti SC Light" charset="-122"/>
                <a:cs typeface="Heiti SC Light" charset="-122"/>
                <a:sym typeface="Arial" charset="0"/>
              </a:defRPr>
            </a:lvl1pPr>
            <a:lvl2pPr marL="742950" indent="-285750">
              <a:defRPr sz="2400">
                <a:solidFill>
                  <a:srgbClr val="000000"/>
                </a:solidFill>
                <a:latin typeface="Arial" charset="0"/>
                <a:ea typeface="Heiti SC Light" charset="-122"/>
                <a:cs typeface="Heiti SC Light" charset="-122"/>
                <a:sym typeface="Arial" charset="0"/>
              </a:defRPr>
            </a:lvl2pPr>
            <a:lvl3pPr marL="1143000" indent="-228600">
              <a:defRPr sz="2400">
                <a:solidFill>
                  <a:srgbClr val="000000"/>
                </a:solidFill>
                <a:latin typeface="Arial" charset="0"/>
                <a:ea typeface="Heiti SC Light" charset="-122"/>
                <a:cs typeface="Heiti SC Light" charset="-122"/>
                <a:sym typeface="Arial" charset="0"/>
              </a:defRPr>
            </a:lvl3pPr>
            <a:lvl4pPr marL="1600200" indent="-228600">
              <a:defRPr sz="2400">
                <a:solidFill>
                  <a:srgbClr val="000000"/>
                </a:solidFill>
                <a:latin typeface="Arial" charset="0"/>
                <a:ea typeface="Heiti SC Light" charset="-122"/>
                <a:cs typeface="Heiti SC Light" charset="-122"/>
                <a:sym typeface="Arial" charset="0"/>
              </a:defRPr>
            </a:lvl4pPr>
            <a:lvl5pPr marL="2057400" indent="-228600">
              <a:defRPr sz="2400">
                <a:solidFill>
                  <a:srgbClr val="000000"/>
                </a:solidFill>
                <a:latin typeface="Arial" charset="0"/>
                <a:ea typeface="Heiti SC Light" charset="-122"/>
                <a:cs typeface="Heiti SC Light" charset="-122"/>
                <a:sym typeface="Arial" charset="0"/>
              </a:defRPr>
            </a:lvl5pPr>
            <a:lvl6pPr marL="25146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6pPr>
            <a:lvl7pPr marL="29718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7pPr>
            <a:lvl8pPr marL="34290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8pPr>
            <a:lvl9pPr marL="38862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9pPr>
          </a:lstStyle>
          <a:p>
            <a:pPr algn="ctr" eaLnBrk="1" hangingPunct="1"/>
            <a:r>
              <a:rPr lang="en-US" altLang="en-US" sz="2800" dirty="0">
                <a:solidFill>
                  <a:schemeClr val="tx1"/>
                </a:solidFill>
                <a:latin typeface="Calibri" charset="0"/>
                <a:ea typeface="ＭＳ Ｐゴシック" charset="-128"/>
                <a:cs typeface="ＭＳ Ｐゴシック" charset="-128"/>
                <a:sym typeface="Calibri" charset="0"/>
              </a:rPr>
              <a:t>Formative Assessment</a:t>
            </a:r>
          </a:p>
        </p:txBody>
      </p:sp>
      <p:sp>
        <p:nvSpPr>
          <p:cNvPr id="104456" name="Rectangle 9"/>
          <p:cNvSpPr>
            <a:spLocks/>
          </p:cNvSpPr>
          <p:nvPr/>
        </p:nvSpPr>
        <p:spPr bwMode="auto">
          <a:xfrm>
            <a:off x="438150" y="4864100"/>
            <a:ext cx="1612900" cy="1435100"/>
          </a:xfrm>
          <a:prstGeom prst="rect">
            <a:avLst/>
          </a:prstGeom>
          <a:solidFill>
            <a:schemeClr val="bg1"/>
          </a:solidFill>
          <a:ln w="12700">
            <a:solidFill>
              <a:schemeClr val="tx1"/>
            </a:solidFill>
            <a:miter lim="800000"/>
            <a:headEnd/>
            <a:tailEnd/>
          </a:ln>
        </p:spPr>
        <p:txBody>
          <a:bodyPr lIns="0" tIns="0" rIns="0" bIns="0"/>
          <a:lstStyle>
            <a:lvl1pPr>
              <a:defRPr sz="2400">
                <a:solidFill>
                  <a:srgbClr val="000000"/>
                </a:solidFill>
                <a:latin typeface="Arial" charset="0"/>
                <a:ea typeface="Heiti SC Light" charset="-122"/>
                <a:cs typeface="Heiti SC Light" charset="-122"/>
                <a:sym typeface="Arial" charset="0"/>
              </a:defRPr>
            </a:lvl1pPr>
            <a:lvl2pPr marL="742950" indent="-285750">
              <a:defRPr sz="2400">
                <a:solidFill>
                  <a:srgbClr val="000000"/>
                </a:solidFill>
                <a:latin typeface="Arial" charset="0"/>
                <a:ea typeface="Heiti SC Light" charset="-122"/>
                <a:cs typeface="Heiti SC Light" charset="-122"/>
                <a:sym typeface="Arial" charset="0"/>
              </a:defRPr>
            </a:lvl2pPr>
            <a:lvl3pPr marL="1143000" indent="-228600">
              <a:defRPr sz="2400">
                <a:solidFill>
                  <a:srgbClr val="000000"/>
                </a:solidFill>
                <a:latin typeface="Arial" charset="0"/>
                <a:ea typeface="Heiti SC Light" charset="-122"/>
                <a:cs typeface="Heiti SC Light" charset="-122"/>
                <a:sym typeface="Arial" charset="0"/>
              </a:defRPr>
            </a:lvl3pPr>
            <a:lvl4pPr marL="1600200" indent="-228600">
              <a:defRPr sz="2400">
                <a:solidFill>
                  <a:srgbClr val="000000"/>
                </a:solidFill>
                <a:latin typeface="Arial" charset="0"/>
                <a:ea typeface="Heiti SC Light" charset="-122"/>
                <a:cs typeface="Heiti SC Light" charset="-122"/>
                <a:sym typeface="Arial" charset="0"/>
              </a:defRPr>
            </a:lvl4pPr>
            <a:lvl5pPr marL="2057400" indent="-228600">
              <a:defRPr sz="2400">
                <a:solidFill>
                  <a:srgbClr val="000000"/>
                </a:solidFill>
                <a:latin typeface="Arial" charset="0"/>
                <a:ea typeface="Heiti SC Light" charset="-122"/>
                <a:cs typeface="Heiti SC Light" charset="-122"/>
                <a:sym typeface="Arial" charset="0"/>
              </a:defRPr>
            </a:lvl5pPr>
            <a:lvl6pPr marL="25146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6pPr>
            <a:lvl7pPr marL="29718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7pPr>
            <a:lvl8pPr marL="34290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8pPr>
            <a:lvl9pPr marL="38862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9pPr>
          </a:lstStyle>
          <a:p>
            <a:pPr algn="ctr" eaLnBrk="1" hangingPunct="1"/>
            <a:r>
              <a:rPr lang="en-US" altLang="en-US" sz="2800" dirty="0">
                <a:solidFill>
                  <a:schemeClr val="tx1"/>
                </a:solidFill>
                <a:latin typeface="Calibri" charset="0"/>
                <a:ea typeface="ＭＳ Ｐゴシック" charset="-128"/>
                <a:cs typeface="ＭＳ Ｐゴシック" charset="-128"/>
                <a:sym typeface="Calibri" charset="0"/>
              </a:rPr>
              <a:t>Fixed vs Growth Mindset</a:t>
            </a:r>
          </a:p>
        </p:txBody>
      </p:sp>
      <p:sp>
        <p:nvSpPr>
          <p:cNvPr id="12" name="Rectangle 2"/>
          <p:cNvSpPr>
            <a:spLocks/>
          </p:cNvSpPr>
          <p:nvPr/>
        </p:nvSpPr>
        <p:spPr bwMode="auto">
          <a:xfrm>
            <a:off x="860425" y="8110538"/>
            <a:ext cx="8305800" cy="993775"/>
          </a:xfrm>
          <a:prstGeom prst="rect">
            <a:avLst/>
          </a:prstGeom>
          <a:solidFill>
            <a:schemeClr val="bg1"/>
          </a:solidFill>
          <a:ln w="12700" cap="rnd">
            <a:solidFill>
              <a:schemeClr val="tx1"/>
            </a:solidFill>
            <a:prstDash val="solid"/>
            <a:round/>
            <a:headEnd type="none" w="med" len="med"/>
            <a:tailEnd type="none" w="med" len="med"/>
          </a:ln>
          <a:effectLst>
            <a:outerShdw blurRad="38100" dist="23000" dir="5400000" algn="ctr" rotWithShape="0">
              <a:schemeClr val="bg2">
                <a:alpha val="34999"/>
              </a:schemeClr>
            </a:outerShdw>
          </a:effectLst>
        </p:spPr>
        <p:txBody>
          <a:bodyPr lIns="0" tIns="0" rIns="0" bIns="0"/>
          <a:lstStyle/>
          <a:p>
            <a:pPr algn="ctr" eaLnBrk="1" hangingPunct="1">
              <a:defRPr/>
            </a:pPr>
            <a:r>
              <a:rPr lang="en-US" sz="7199" dirty="0">
                <a:solidFill>
                  <a:schemeClr val="tx1"/>
                </a:solidFill>
                <a:latin typeface="Calibri" charset="0"/>
                <a:ea typeface="ＭＳ Ｐゴシック" charset="0"/>
                <a:cs typeface="Calibri" charset="0"/>
                <a:sym typeface="Calibri" charset="0"/>
              </a:rPr>
              <a:t>Common Beliefs</a:t>
            </a:r>
          </a:p>
        </p:txBody>
      </p:sp>
      <p:sp>
        <p:nvSpPr>
          <p:cNvPr id="104458" name="TextBox 3"/>
          <p:cNvSpPr txBox="1">
            <a:spLocks noChangeArrowheads="1"/>
          </p:cNvSpPr>
          <p:nvPr/>
        </p:nvSpPr>
        <p:spPr bwMode="auto">
          <a:xfrm>
            <a:off x="741363" y="9267825"/>
            <a:ext cx="91551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rgbClr val="000000"/>
                </a:solidFill>
                <a:latin typeface="Arial" charset="0"/>
                <a:ea typeface="Heiti SC Light" charset="-122"/>
                <a:cs typeface="Heiti SC Light" charset="-122"/>
                <a:sym typeface="Arial" charset="0"/>
              </a:defRPr>
            </a:lvl1pPr>
            <a:lvl2pPr marL="742950" indent="-285750">
              <a:defRPr sz="2400">
                <a:solidFill>
                  <a:srgbClr val="000000"/>
                </a:solidFill>
                <a:latin typeface="Arial" charset="0"/>
                <a:ea typeface="Heiti SC Light" charset="-122"/>
                <a:cs typeface="Heiti SC Light" charset="-122"/>
                <a:sym typeface="Arial" charset="0"/>
              </a:defRPr>
            </a:lvl2pPr>
            <a:lvl3pPr marL="1143000" indent="-228600">
              <a:defRPr sz="2400">
                <a:solidFill>
                  <a:srgbClr val="000000"/>
                </a:solidFill>
                <a:latin typeface="Arial" charset="0"/>
                <a:ea typeface="Heiti SC Light" charset="-122"/>
                <a:cs typeface="Heiti SC Light" charset="-122"/>
                <a:sym typeface="Arial" charset="0"/>
              </a:defRPr>
            </a:lvl3pPr>
            <a:lvl4pPr marL="1600200" indent="-228600">
              <a:defRPr sz="2400">
                <a:solidFill>
                  <a:srgbClr val="000000"/>
                </a:solidFill>
                <a:latin typeface="Arial" charset="0"/>
                <a:ea typeface="Heiti SC Light" charset="-122"/>
                <a:cs typeface="Heiti SC Light" charset="-122"/>
                <a:sym typeface="Arial" charset="0"/>
              </a:defRPr>
            </a:lvl4pPr>
            <a:lvl5pPr marL="2057400" indent="-228600">
              <a:defRPr sz="2400">
                <a:solidFill>
                  <a:srgbClr val="000000"/>
                </a:solidFill>
                <a:latin typeface="Arial" charset="0"/>
                <a:ea typeface="Heiti SC Light" charset="-122"/>
                <a:cs typeface="Heiti SC Light" charset="-122"/>
                <a:sym typeface="Arial" charset="0"/>
              </a:defRPr>
            </a:lvl5pPr>
            <a:lvl6pPr marL="25146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6pPr>
            <a:lvl7pPr marL="29718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7pPr>
            <a:lvl8pPr marL="34290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8pPr>
            <a:lvl9pPr marL="38862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9pPr>
          </a:lstStyle>
          <a:p>
            <a:pPr eaLnBrk="1" hangingPunct="1"/>
            <a:r>
              <a:rPr lang="en-US" altLang="en-US" sz="1200">
                <a:solidFill>
                  <a:schemeClr val="bg1"/>
                </a:solidFill>
                <a:latin typeface="Calibri" charset="0"/>
                <a:ea typeface="ＭＳ Ｐゴシック" charset="-128"/>
                <a:cs typeface="ＭＳ Ｐゴシック" charset="-128"/>
                <a:sym typeface="Calibri" charset="0"/>
              </a:rPr>
              <a:t>Indian Rock Schoolhouse/ Daniel Case https://commons.wikimedia.org/wiki/User:Daniel_Case</a:t>
            </a:r>
          </a:p>
          <a:p>
            <a:pPr eaLnBrk="1" hangingPunct="1"/>
            <a:r>
              <a:rPr lang="en-US" altLang="en-US" sz="1200">
                <a:solidFill>
                  <a:schemeClr val="bg1"/>
                </a:solidFill>
                <a:latin typeface="Calibri" charset="0"/>
                <a:ea typeface="ＭＳ Ｐゴシック" charset="-128"/>
                <a:cs typeface="ＭＳ Ｐゴシック" charset="-128"/>
                <a:sym typeface="Calibri" charset="0"/>
              </a:rPr>
              <a:t>October 18, 2008/ Photo URL https://en.wikipedia.org/wiki/Indian_Rock_Schoolhouse#/media/File:Indian_Rock_Schoolhouse,_Amenia,_NY.jpg</a:t>
            </a:r>
          </a:p>
        </p:txBody>
      </p:sp>
    </p:spTree>
    <p:extLst>
      <p:ext uri="{BB962C8B-B14F-4D97-AF65-F5344CB8AC3E}">
        <p14:creationId xmlns:p14="http://schemas.microsoft.com/office/powerpoint/2010/main" val="593095489"/>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Picture 2"/>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4622800" y="-30163"/>
            <a:ext cx="20780375" cy="978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6" name="Rectangle 3"/>
          <p:cNvSpPr>
            <a:spLocks/>
          </p:cNvSpPr>
          <p:nvPr/>
        </p:nvSpPr>
        <p:spPr bwMode="auto">
          <a:xfrm>
            <a:off x="5011738" y="5410200"/>
            <a:ext cx="2505075"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lvl1pPr>
              <a:spcBef>
                <a:spcPts val="2400"/>
              </a:spcBef>
              <a:buSzPct val="100000"/>
              <a:buFont typeface="Calibri" charset="0"/>
              <a:buChar char="•"/>
              <a:defRPr sz="4200">
                <a:solidFill>
                  <a:schemeClr val="tx1"/>
                </a:solidFill>
                <a:latin typeface="Calibri" charset="0"/>
                <a:ea typeface="ヒラギノ角ゴ ProN W3" charset="-128"/>
                <a:sym typeface="Calibri" charset="0"/>
              </a:defRPr>
            </a:lvl1pPr>
            <a:lvl2pPr marL="742950" indent="-285750">
              <a:spcBef>
                <a:spcPts val="2400"/>
              </a:spcBef>
              <a:buSzPct val="100000"/>
              <a:buFont typeface="Calibri" charset="0"/>
              <a:buChar char="•"/>
              <a:defRPr sz="4200">
                <a:solidFill>
                  <a:schemeClr val="tx1"/>
                </a:solidFill>
                <a:latin typeface="Calibri" charset="0"/>
                <a:ea typeface="ヒラギノ角ゴ ProN W3" charset="-128"/>
                <a:sym typeface="Calibri" charset="0"/>
              </a:defRPr>
            </a:lvl2pPr>
            <a:lvl3pPr marL="1143000" indent="-228600">
              <a:spcBef>
                <a:spcPts val="2400"/>
              </a:spcBef>
              <a:buSzPct val="100000"/>
              <a:buFont typeface="Calibri" charset="0"/>
              <a:buChar char="•"/>
              <a:defRPr sz="4200">
                <a:solidFill>
                  <a:schemeClr val="tx1"/>
                </a:solidFill>
                <a:latin typeface="Calibri" charset="0"/>
                <a:ea typeface="ヒラギノ角ゴ ProN W3" charset="-128"/>
                <a:sym typeface="Calibri" charset="0"/>
              </a:defRPr>
            </a:lvl3pPr>
            <a:lvl4pPr marL="1600200" indent="-228600">
              <a:spcBef>
                <a:spcPts val="2400"/>
              </a:spcBef>
              <a:buSzPct val="100000"/>
              <a:buFont typeface="Calibri" charset="0"/>
              <a:buChar char="•"/>
              <a:defRPr sz="4200">
                <a:solidFill>
                  <a:schemeClr val="tx1"/>
                </a:solidFill>
                <a:latin typeface="Calibri" charset="0"/>
                <a:ea typeface="ヒラギノ角ゴ ProN W3" charset="-128"/>
                <a:sym typeface="Calibri" charset="0"/>
              </a:defRPr>
            </a:lvl4pPr>
            <a:lvl5pPr marL="2057400" indent="-228600">
              <a:spcBef>
                <a:spcPts val="2400"/>
              </a:spcBef>
              <a:buSzPct val="100000"/>
              <a:buFont typeface="Calibri" charset="0"/>
              <a:buChar char="•"/>
              <a:defRPr sz="4200">
                <a:solidFill>
                  <a:schemeClr val="tx1"/>
                </a:solidFill>
                <a:latin typeface="Calibri" charset="0"/>
                <a:ea typeface="ヒラギノ角ゴ ProN W3" charset="-128"/>
                <a:sym typeface="Calibri" charset="0"/>
              </a:defRPr>
            </a:lvl5pPr>
            <a:lvl6pPr marL="2514600" indent="-228600" eaLnBrk="0" fontAlgn="base" hangingPunct="0">
              <a:spcBef>
                <a:spcPts val="2400"/>
              </a:spcBef>
              <a:spcAft>
                <a:spcPct val="0"/>
              </a:spcAft>
              <a:buSzPct val="100000"/>
              <a:buFont typeface="Calibri" charset="0"/>
              <a:buChar char="•"/>
              <a:defRPr sz="4200">
                <a:solidFill>
                  <a:schemeClr val="tx1"/>
                </a:solidFill>
                <a:latin typeface="Calibri" charset="0"/>
                <a:ea typeface="ヒラギノ角ゴ ProN W3" charset="-128"/>
                <a:sym typeface="Calibri" charset="0"/>
              </a:defRPr>
            </a:lvl6pPr>
            <a:lvl7pPr marL="2971800" indent="-228600" eaLnBrk="0" fontAlgn="base" hangingPunct="0">
              <a:spcBef>
                <a:spcPts val="2400"/>
              </a:spcBef>
              <a:spcAft>
                <a:spcPct val="0"/>
              </a:spcAft>
              <a:buSzPct val="100000"/>
              <a:buFont typeface="Calibri" charset="0"/>
              <a:buChar char="•"/>
              <a:defRPr sz="4200">
                <a:solidFill>
                  <a:schemeClr val="tx1"/>
                </a:solidFill>
                <a:latin typeface="Calibri" charset="0"/>
                <a:ea typeface="ヒラギノ角ゴ ProN W3" charset="-128"/>
                <a:sym typeface="Calibri" charset="0"/>
              </a:defRPr>
            </a:lvl7pPr>
            <a:lvl8pPr marL="3429000" indent="-228600" eaLnBrk="0" fontAlgn="base" hangingPunct="0">
              <a:spcBef>
                <a:spcPts val="2400"/>
              </a:spcBef>
              <a:spcAft>
                <a:spcPct val="0"/>
              </a:spcAft>
              <a:buSzPct val="100000"/>
              <a:buFont typeface="Calibri" charset="0"/>
              <a:buChar char="•"/>
              <a:defRPr sz="4200">
                <a:solidFill>
                  <a:schemeClr val="tx1"/>
                </a:solidFill>
                <a:latin typeface="Calibri" charset="0"/>
                <a:ea typeface="ヒラギノ角ゴ ProN W3" charset="-128"/>
                <a:sym typeface="Calibri" charset="0"/>
              </a:defRPr>
            </a:lvl8pPr>
            <a:lvl9pPr marL="3886200" indent="-228600" eaLnBrk="0" fontAlgn="base" hangingPunct="0">
              <a:spcBef>
                <a:spcPts val="2400"/>
              </a:spcBef>
              <a:spcAft>
                <a:spcPct val="0"/>
              </a:spcAft>
              <a:buSzPct val="100000"/>
              <a:buFont typeface="Calibri" charset="0"/>
              <a:buChar char="•"/>
              <a:defRPr sz="4200">
                <a:solidFill>
                  <a:schemeClr val="tx1"/>
                </a:solidFill>
                <a:latin typeface="Calibri" charset="0"/>
                <a:ea typeface="ヒラギノ角ゴ ProN W3" charset="-128"/>
                <a:sym typeface="Calibri" charset="0"/>
              </a:defRPr>
            </a:lvl9pPr>
          </a:lstStyle>
          <a:p>
            <a:pPr algn="ctr" eaLnBrk="1" hangingPunct="1">
              <a:spcBef>
                <a:spcPct val="0"/>
              </a:spcBef>
              <a:buSzTx/>
              <a:buFontTx/>
              <a:buNone/>
            </a:pPr>
            <a:r>
              <a:rPr lang="en-US" altLang="en-US" sz="7200">
                <a:ea typeface="ＭＳ Ｐゴシック" charset="-128"/>
              </a:rPr>
              <a:t>is hard</a:t>
            </a:r>
          </a:p>
        </p:txBody>
      </p:sp>
    </p:spTree>
    <p:extLst>
      <p:ext uri="{BB962C8B-B14F-4D97-AF65-F5344CB8AC3E}">
        <p14:creationId xmlns:p14="http://schemas.microsoft.com/office/powerpoint/2010/main" val="740274827"/>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8" name="Rectangle 4"/>
          <p:cNvSpPr>
            <a:spLocks/>
          </p:cNvSpPr>
          <p:nvPr/>
        </p:nvSpPr>
        <p:spPr bwMode="auto">
          <a:xfrm>
            <a:off x="7624545" y="4993308"/>
            <a:ext cx="507478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spAutoFit/>
          </a:bodyPr>
          <a:lstStyle>
            <a:lvl1pPr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algn="l" eaLnBrk="1" hangingPunct="1">
              <a:spcBef>
                <a:spcPts val="1225"/>
              </a:spcBef>
            </a:pPr>
            <a:r>
              <a:rPr lang="en-US" altLang="en-US" sz="5400" dirty="0">
                <a:solidFill>
                  <a:schemeClr val="tx1"/>
                </a:solidFill>
                <a:latin typeface="Calibri Bold" charset="0"/>
                <a:ea typeface="ＭＳ Ｐゴシック" charset="-128"/>
                <a:sym typeface="Calibri Bold" charset="0"/>
              </a:rPr>
              <a:t>Where am I now?</a:t>
            </a:r>
          </a:p>
        </p:txBody>
      </p:sp>
      <p:sp>
        <p:nvSpPr>
          <p:cNvPr id="57349" name="Rectangle 5"/>
          <p:cNvSpPr>
            <a:spLocks/>
          </p:cNvSpPr>
          <p:nvPr/>
        </p:nvSpPr>
        <p:spPr bwMode="auto">
          <a:xfrm>
            <a:off x="5383445" y="8085758"/>
            <a:ext cx="7264400" cy="110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eaLnBrk="1" hangingPunct="1">
              <a:spcBef>
                <a:spcPts val="1225"/>
              </a:spcBef>
            </a:pPr>
            <a:r>
              <a:rPr lang="en-US" altLang="en-US" sz="5400" dirty="0">
                <a:solidFill>
                  <a:schemeClr val="tx1"/>
                </a:solidFill>
                <a:latin typeface="Calibri Bold" charset="0"/>
                <a:ea typeface="ＭＳ Ｐゴシック" charset="-128"/>
                <a:sym typeface="Calibri Bold" charset="0"/>
              </a:rPr>
              <a:t>How do I close the gap? </a:t>
            </a:r>
          </a:p>
        </p:txBody>
      </p:sp>
      <p:pic>
        <p:nvPicPr>
          <p:cNvPr id="2" name="Picture 1"/>
          <p:cNvPicPr>
            <a:picLocks noChangeAspect="1"/>
          </p:cNvPicPr>
          <p:nvPr/>
        </p:nvPicPr>
        <p:blipFill>
          <a:blip r:embed="rId3"/>
          <a:stretch>
            <a:fillRect/>
          </a:stretch>
        </p:blipFill>
        <p:spPr>
          <a:xfrm>
            <a:off x="330200" y="1900858"/>
            <a:ext cx="11352780" cy="6184900"/>
          </a:xfrm>
          <a:prstGeom prst="rect">
            <a:avLst/>
          </a:prstGeom>
        </p:spPr>
      </p:pic>
      <p:sp>
        <p:nvSpPr>
          <p:cNvPr id="10" name="Rectangle 3"/>
          <p:cNvSpPr>
            <a:spLocks/>
          </p:cNvSpPr>
          <p:nvPr/>
        </p:nvSpPr>
        <p:spPr bwMode="auto">
          <a:xfrm>
            <a:off x="7471810" y="2206684"/>
            <a:ext cx="538025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spAutoFit/>
          </a:bodyPr>
          <a:lstStyle>
            <a:lvl1pPr eaLnBrk="0" hangingPunct="0">
              <a:defRPr sz="4200">
                <a:solidFill>
                  <a:srgbClr val="000000"/>
                </a:solidFill>
                <a:latin typeface="Gill Sans" charset="0"/>
                <a:ea typeface="Heiti SC Light" charset="-122"/>
                <a:cs typeface="Heiti SC Light" charset="-122"/>
                <a:sym typeface="Gill Sans" charset="0"/>
              </a:defRPr>
            </a:lvl1pPr>
            <a:lvl2pPr marL="742950" indent="-285750" eaLnBrk="0" hangingPunct="0">
              <a:defRPr sz="4200">
                <a:solidFill>
                  <a:srgbClr val="000000"/>
                </a:solidFill>
                <a:latin typeface="Gill Sans" charset="0"/>
                <a:ea typeface="Heiti SC Light" charset="-122"/>
                <a:cs typeface="Heiti SC Light" charset="-122"/>
                <a:sym typeface="Gill Sans" charset="0"/>
              </a:defRPr>
            </a:lvl2pPr>
            <a:lvl3pPr marL="1143000" indent="-228600" eaLnBrk="0" hangingPunct="0">
              <a:defRPr sz="4200">
                <a:solidFill>
                  <a:srgbClr val="000000"/>
                </a:solidFill>
                <a:latin typeface="Gill Sans" charset="0"/>
                <a:ea typeface="Heiti SC Light" charset="-122"/>
                <a:cs typeface="Heiti SC Light" charset="-122"/>
                <a:sym typeface="Gill Sans" charset="0"/>
              </a:defRPr>
            </a:lvl3pPr>
            <a:lvl4pPr marL="1600200" indent="-228600" eaLnBrk="0" hangingPunct="0">
              <a:defRPr sz="4200">
                <a:solidFill>
                  <a:srgbClr val="000000"/>
                </a:solidFill>
                <a:latin typeface="Gill Sans" charset="0"/>
                <a:ea typeface="Heiti SC Light" charset="-122"/>
                <a:cs typeface="Heiti SC Light" charset="-122"/>
                <a:sym typeface="Gill Sans" charset="0"/>
              </a:defRPr>
            </a:lvl4pPr>
            <a:lvl5pPr marL="2057400" indent="-228600" eaLnBrk="0" hangingPunct="0">
              <a:defRPr sz="4200">
                <a:solidFill>
                  <a:srgbClr val="000000"/>
                </a:solidFill>
                <a:latin typeface="Gill Sans" charset="0"/>
                <a:ea typeface="Heiti SC Light" charset="-122"/>
                <a:cs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cs typeface="Heiti SC Light" charset="-122"/>
                <a:sym typeface="Gill Sans" charset="0"/>
              </a:defRPr>
            </a:lvl9pPr>
          </a:lstStyle>
          <a:p>
            <a:pPr algn="l" eaLnBrk="1" hangingPunct="1">
              <a:spcBef>
                <a:spcPts val="1225"/>
              </a:spcBef>
            </a:pPr>
            <a:r>
              <a:rPr lang="en-US" altLang="en-US" sz="5400" dirty="0">
                <a:solidFill>
                  <a:schemeClr val="tx1"/>
                </a:solidFill>
                <a:latin typeface="Calibri Bold" charset="0"/>
                <a:ea typeface="ＭＳ Ｐゴシック" charset="-128"/>
                <a:sym typeface="Calibri Bold" charset="0"/>
              </a:rPr>
              <a:t>Where am I going?</a:t>
            </a:r>
          </a:p>
        </p:txBody>
      </p:sp>
      <p:sp>
        <p:nvSpPr>
          <p:cNvPr id="3" name="TextBox 2"/>
          <p:cNvSpPr txBox="1"/>
          <p:nvPr/>
        </p:nvSpPr>
        <p:spPr>
          <a:xfrm>
            <a:off x="91619" y="372780"/>
            <a:ext cx="12754967" cy="1015663"/>
          </a:xfrm>
          <a:prstGeom prst="rect">
            <a:avLst/>
          </a:prstGeom>
          <a:noFill/>
        </p:spPr>
        <p:txBody>
          <a:bodyPr wrap="none" rtlCol="0">
            <a:spAutoFit/>
          </a:bodyPr>
          <a:lstStyle/>
          <a:p>
            <a:r>
              <a:rPr lang="en-US" sz="6000" b="1" dirty="0" smtClean="0">
                <a:latin typeface="+mn-lt"/>
              </a:rPr>
              <a:t>Three Formative Assessment Questions</a:t>
            </a:r>
            <a:endParaRPr lang="en-US" sz="6000" b="1" dirty="0">
              <a:latin typeface="+mn-lt"/>
            </a:endParaRPr>
          </a:p>
        </p:txBody>
      </p:sp>
    </p:spTree>
    <p:extLst>
      <p:ext uri="{BB962C8B-B14F-4D97-AF65-F5344CB8AC3E}">
        <p14:creationId xmlns:p14="http://schemas.microsoft.com/office/powerpoint/2010/main" val="822688350"/>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Title &amp; Bullets">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Title &amp; Bullets">
      <a:majorFont>
        <a:latin typeface="Calibri"/>
        <a:ea typeface="Heiti SC Light"/>
        <a:cs typeface="Heiti SC Light"/>
      </a:majorFont>
      <a:minorFont>
        <a:latin typeface="Calibri"/>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_Title &amp; Bullets">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Title &amp; Bullets">
      <a:majorFont>
        <a:latin typeface="Gill Sans"/>
        <a:ea typeface="Heiti SC Light"/>
        <a:cs typeface="Heiti SC Light"/>
      </a:majorFont>
      <a:minorFont>
        <a:latin typeface="Gill Sans"/>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1_Default - Title and Content">
  <a:themeElements>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 Title and Content">
      <a:majorFont>
        <a:latin typeface="Calibri"/>
        <a:ea typeface="Heiti SC Light"/>
        <a:cs typeface="Heiti SC Light"/>
      </a:majorFont>
      <a:minorFont>
        <a:latin typeface="Calibri"/>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8_Office Theme">
  <a:themeElements>
    <a:clrScheme name="">
      <a:dk1>
        <a:srgbClr val="000000"/>
      </a:dk1>
      <a:lt1>
        <a:srgbClr val="FFFFFF"/>
      </a:lt1>
      <a:dk2>
        <a:srgbClr val="000000"/>
      </a:dk2>
      <a:lt2>
        <a:srgbClr val="808080"/>
      </a:lt2>
      <a:accent1>
        <a:srgbClr val="4F81BD"/>
      </a:accent1>
      <a:accent2>
        <a:srgbClr val="333399"/>
      </a:accent2>
      <a:accent3>
        <a:srgbClr val="FFFFFF"/>
      </a:accent3>
      <a:accent4>
        <a:srgbClr val="000000"/>
      </a:accent4>
      <a:accent5>
        <a:srgbClr val="B2C1DB"/>
      </a:accent5>
      <a:accent6>
        <a:srgbClr val="2D2D8A"/>
      </a:accent6>
      <a:hlink>
        <a:srgbClr val="009999"/>
      </a:hlink>
      <a:folHlink>
        <a:srgbClr val="99CC00"/>
      </a:folHlink>
    </a:clrScheme>
    <a:fontScheme name="18_Office Theme">
      <a:majorFont>
        <a:latin typeface="Calibri"/>
        <a:ea typeface="Heiti SC Light"/>
        <a:cs typeface="Heiti SC Light"/>
      </a:majorFont>
      <a:minorFont>
        <a:latin typeface="Calibri"/>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lnDef>
  </a:objectDefaults>
  <a:extraClrSchemeLst>
    <a:extraClrScheme>
      <a:clrScheme name="18_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2_Title &amp; Bullets">
  <a:themeElements>
    <a:clrScheme name="">
      <a:dk1>
        <a:srgbClr val="000000"/>
      </a:dk1>
      <a:lt1>
        <a:srgbClr val="FFFFFF"/>
      </a:lt1>
      <a:dk2>
        <a:srgbClr val="000000"/>
      </a:dk2>
      <a:lt2>
        <a:srgbClr val="808080"/>
      </a:lt2>
      <a:accent1>
        <a:srgbClr val="4F81BD"/>
      </a:accent1>
      <a:accent2>
        <a:srgbClr val="333399"/>
      </a:accent2>
      <a:accent3>
        <a:srgbClr val="FFFFFF"/>
      </a:accent3>
      <a:accent4>
        <a:srgbClr val="000000"/>
      </a:accent4>
      <a:accent5>
        <a:srgbClr val="B2C1DB"/>
      </a:accent5>
      <a:accent6>
        <a:srgbClr val="2D2D8A"/>
      </a:accent6>
      <a:hlink>
        <a:srgbClr val="009999"/>
      </a:hlink>
      <a:folHlink>
        <a:srgbClr val="99CC00"/>
      </a:folHlink>
    </a:clrScheme>
    <a:fontScheme name="Title &amp; Bullets">
      <a:majorFont>
        <a:latin typeface="Calibri"/>
        <a:ea typeface="Heiti SC Light"/>
        <a:cs typeface="Heiti SC Light"/>
      </a:majorFont>
      <a:minorFont>
        <a:latin typeface="Calibri"/>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2_Default - Title and Content">
  <a:themeElements>
    <a:clrScheme name="">
      <a:dk1>
        <a:srgbClr val="000000"/>
      </a:dk1>
      <a:lt1>
        <a:srgbClr val="FFFFFF"/>
      </a:lt1>
      <a:dk2>
        <a:srgbClr val="000000"/>
      </a:dk2>
      <a:lt2>
        <a:srgbClr val="808080"/>
      </a:lt2>
      <a:accent1>
        <a:srgbClr val="4F81BD"/>
      </a:accent1>
      <a:accent2>
        <a:srgbClr val="333399"/>
      </a:accent2>
      <a:accent3>
        <a:srgbClr val="FFFFFF"/>
      </a:accent3>
      <a:accent4>
        <a:srgbClr val="000000"/>
      </a:accent4>
      <a:accent5>
        <a:srgbClr val="B2C1DB"/>
      </a:accent5>
      <a:accent6>
        <a:srgbClr val="2D2D8A"/>
      </a:accent6>
      <a:hlink>
        <a:srgbClr val="009999"/>
      </a:hlink>
      <a:folHlink>
        <a:srgbClr val="99CC00"/>
      </a:folHlink>
    </a:clrScheme>
    <a:fontScheme name="Default - Title and Content">
      <a:majorFont>
        <a:latin typeface="Calibri"/>
        <a:ea typeface="Heiti SC Light"/>
        <a:cs typeface="Heiti SC Light"/>
      </a:majorFont>
      <a:minorFont>
        <a:latin typeface="Calibri"/>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Title &amp; Bullets copy 6">
  <a:themeElements>
    <a:clrScheme name="">
      <a:dk1>
        <a:srgbClr val="000000"/>
      </a:dk1>
      <a:lt1>
        <a:srgbClr val="FFFFFF"/>
      </a:lt1>
      <a:dk2>
        <a:srgbClr val="000000"/>
      </a:dk2>
      <a:lt2>
        <a:srgbClr val="000000"/>
      </a:lt2>
      <a:accent1>
        <a:srgbClr val="0000FF"/>
      </a:accent1>
      <a:accent2>
        <a:srgbClr val="333399"/>
      </a:accent2>
      <a:accent3>
        <a:srgbClr val="FFFFFF"/>
      </a:accent3>
      <a:accent4>
        <a:srgbClr val="000000"/>
      </a:accent4>
      <a:accent5>
        <a:srgbClr val="AAAAFF"/>
      </a:accent5>
      <a:accent6>
        <a:srgbClr val="2D2D8A"/>
      </a:accent6>
      <a:hlink>
        <a:srgbClr val="009999"/>
      </a:hlink>
      <a:folHlink>
        <a:srgbClr val="99CC00"/>
      </a:folHlink>
    </a:clrScheme>
    <a:fontScheme name="Title &amp; Bullets copy 6">
      <a:majorFont>
        <a:latin typeface="Calibri"/>
        <a:ea typeface="Heiti SC Light"/>
        <a:cs typeface="Heiti SC Light"/>
      </a:majorFont>
      <a:minorFont>
        <a:latin typeface="Calibri"/>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lnDef>
  </a:objectDefaults>
  <a:extraClrSchemeLst>
    <a:extraClrScheme>
      <a:clrScheme name="Title &amp; Bullets copy 6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3_Default - Title and Content">
  <a:themeElements>
    <a:clrScheme name="">
      <a:dk1>
        <a:srgbClr val="000000"/>
      </a:dk1>
      <a:lt1>
        <a:srgbClr val="FFFFFF"/>
      </a:lt1>
      <a:dk2>
        <a:srgbClr val="000000"/>
      </a:dk2>
      <a:lt2>
        <a:srgbClr val="808080"/>
      </a:lt2>
      <a:accent1>
        <a:srgbClr val="FFFFFF"/>
      </a:accent1>
      <a:accent2>
        <a:srgbClr val="333399"/>
      </a:accent2>
      <a:accent3>
        <a:srgbClr val="FFFFFF"/>
      </a:accent3>
      <a:accent4>
        <a:srgbClr val="000000"/>
      </a:accent4>
      <a:accent5>
        <a:srgbClr val="FFFFFF"/>
      </a:accent5>
      <a:accent6>
        <a:srgbClr val="2D2D8A"/>
      </a:accent6>
      <a:hlink>
        <a:srgbClr val="009999"/>
      </a:hlink>
      <a:folHlink>
        <a:srgbClr val="99CC00"/>
      </a:folHlink>
    </a:clrScheme>
    <a:fontScheme name="Default - Title and Content">
      <a:majorFont>
        <a:latin typeface="Calibri"/>
        <a:ea typeface="Heiti SC Light"/>
        <a:cs typeface="Heiti SC Light"/>
      </a:majorFont>
      <a:minorFont>
        <a:latin typeface="Calibri"/>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Default - Title and Content copy 6">
  <a:themeElements>
    <a:clrScheme name="">
      <a:dk1>
        <a:srgbClr val="000000"/>
      </a:dk1>
      <a:lt1>
        <a:srgbClr val="FFFFFF"/>
      </a:lt1>
      <a:dk2>
        <a:srgbClr val="000000"/>
      </a:dk2>
      <a:lt2>
        <a:srgbClr val="00000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Default - Title and Content copy 6">
      <a:majorFont>
        <a:latin typeface="Calibri"/>
        <a:ea typeface="Heiti SC Light"/>
        <a:cs typeface="Heiti SC Light"/>
      </a:majorFont>
      <a:minorFont>
        <a:latin typeface="Calibri"/>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lnDef>
  </a:objectDefaults>
  <a:extraClrSchemeLst>
    <a:extraClrScheme>
      <a:clrScheme name="Default - Title and Content copy 6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Title &amp; Bullets copy 1">
  <a:themeElements>
    <a:clrScheme name="Title &amp; Bullets copy 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copy 1">
      <a:majorFont>
        <a:latin typeface="Gill Sans"/>
        <a:ea typeface="Heiti SC Light"/>
        <a:cs typeface="Heiti SC Light"/>
      </a:majorFont>
      <a:minorFont>
        <a:latin typeface="Gill Sans"/>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lnDef>
  </a:objectDefaults>
  <a:extraClrSchemeLst>
    <a:extraClrScheme>
      <a:clrScheme name="Title &amp; Bullets copy 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Title &amp; Bullets copy 8">
  <a:themeElements>
    <a:clrScheme name="">
      <a:dk1>
        <a:srgbClr val="000000"/>
      </a:dk1>
      <a:lt1>
        <a:srgbClr val="FFFFFF"/>
      </a:lt1>
      <a:dk2>
        <a:srgbClr val="000000"/>
      </a:dk2>
      <a:lt2>
        <a:srgbClr val="808080"/>
      </a:lt2>
      <a:accent1>
        <a:srgbClr val="FFFFFF"/>
      </a:accent1>
      <a:accent2>
        <a:srgbClr val="333399"/>
      </a:accent2>
      <a:accent3>
        <a:srgbClr val="FFFFFF"/>
      </a:accent3>
      <a:accent4>
        <a:srgbClr val="000000"/>
      </a:accent4>
      <a:accent5>
        <a:srgbClr val="FFFFFF"/>
      </a:accent5>
      <a:accent6>
        <a:srgbClr val="2D2D8A"/>
      </a:accent6>
      <a:hlink>
        <a:srgbClr val="009999"/>
      </a:hlink>
      <a:folHlink>
        <a:srgbClr val="99CC00"/>
      </a:folHlink>
    </a:clrScheme>
    <a:fontScheme name="Title &amp; Bullets copy 8">
      <a:majorFont>
        <a:latin typeface="Calibri"/>
        <a:ea typeface="Heiti SC Light"/>
        <a:cs typeface="Heiti SC Light"/>
      </a:majorFont>
      <a:minorFont>
        <a:latin typeface="Calibri"/>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lnDef>
  </a:objectDefaults>
  <a:extraClrSchemeLst>
    <a:extraClrScheme>
      <a:clrScheme name="Title &amp; Bullets copy 8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itle &amp; Bullets copy 2">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Title &amp; Bullets copy 2">
      <a:majorFont>
        <a:latin typeface="Gill Sans"/>
        <a:ea typeface="Heiti SC Light"/>
        <a:cs typeface="Heiti SC Light"/>
      </a:majorFont>
      <a:minorFont>
        <a:latin typeface="Gill Sans"/>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lnDef>
  </a:objectDefaults>
  <a:extraClrSchemeLst>
    <a:extraClrScheme>
      <a:clrScheme name="Title &amp; Bullets copy 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Title &amp; Bullets copy 7">
  <a:themeElements>
    <a:clrScheme name="Title &amp; Bullets copy 7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copy 7">
      <a:majorFont>
        <a:latin typeface="Calibri"/>
        <a:ea typeface="Heiti SC Light"/>
        <a:cs typeface="Heiti SC Light"/>
      </a:majorFont>
      <a:minorFont>
        <a:latin typeface="Calibri"/>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lnDef>
  </a:objectDefaults>
  <a:extraClrSchemeLst>
    <a:extraClrScheme>
      <a:clrScheme name="Title &amp; Bullets copy 7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1.xml><?xml version="1.0" encoding="utf-8"?>
<a:theme xmlns:a="http://schemas.openxmlformats.org/drawingml/2006/main" name="1_Title &amp; Bullets copy 2">
  <a:themeElements>
    <a:clrScheme name="Title &amp; Bullets copy 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copy 2">
      <a:majorFont>
        <a:latin typeface="Calibri"/>
        <a:ea typeface="Heiti SC Light"/>
        <a:cs typeface="Heiti SC Light"/>
      </a:majorFont>
      <a:minorFont>
        <a:latin typeface="Calibri"/>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lnDef>
  </a:objectDefaults>
  <a:extraClrSchemeLst>
    <a:extraClrScheme>
      <a:clrScheme name="Title &amp; Bullets copy 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2.xml><?xml version="1.0" encoding="utf-8"?>
<a:theme xmlns:a="http://schemas.openxmlformats.org/drawingml/2006/main" name="3_Title &amp; Bullets">
  <a:themeElements>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a:majorFont>
        <a:latin typeface="Calibri"/>
        <a:ea typeface="Heiti SC Light"/>
        <a:cs typeface="Heiti SC Light"/>
      </a:majorFont>
      <a:minorFont>
        <a:latin typeface="Calibri"/>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3.xml><?xml version="1.0" encoding="utf-8"?>
<a:theme xmlns:a="http://schemas.openxmlformats.org/drawingml/2006/main" name="11_Office Theme">
  <a:themeElements>
    <a:clrScheme name="">
      <a:dk1>
        <a:srgbClr val="000000"/>
      </a:dk1>
      <a:lt1>
        <a:srgbClr val="FFFFFF"/>
      </a:lt1>
      <a:dk2>
        <a:srgbClr val="000000"/>
      </a:dk2>
      <a:lt2>
        <a:srgbClr val="808080"/>
      </a:lt2>
      <a:accent1>
        <a:srgbClr val="4F81BD"/>
      </a:accent1>
      <a:accent2>
        <a:srgbClr val="333399"/>
      </a:accent2>
      <a:accent3>
        <a:srgbClr val="FFFFFF"/>
      </a:accent3>
      <a:accent4>
        <a:srgbClr val="000000"/>
      </a:accent4>
      <a:accent5>
        <a:srgbClr val="B2C1DB"/>
      </a:accent5>
      <a:accent6>
        <a:srgbClr val="2D2D8A"/>
      </a:accent6>
      <a:hlink>
        <a:srgbClr val="009999"/>
      </a:hlink>
      <a:folHlink>
        <a:srgbClr val="99CC00"/>
      </a:folHlink>
    </a:clrScheme>
    <a:fontScheme name="11_Office Theme">
      <a:majorFont>
        <a:latin typeface="Calibri"/>
        <a:ea typeface="Heiti SC Light"/>
        <a:cs typeface="Heiti SC Light"/>
      </a:majorFont>
      <a:minorFont>
        <a:latin typeface="Calibri"/>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lnDef>
  </a:objectDefaults>
  <a:extraClrSchemeLst>
    <a:extraClrScheme>
      <a:clrScheme name="11_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4.xml><?xml version="1.0" encoding="utf-8"?>
<a:theme xmlns:a="http://schemas.openxmlformats.org/drawingml/2006/main" name="Title &amp; Bullets copy">
  <a:themeElements>
    <a:clrScheme name="Title &amp; Bullets cop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copy">
      <a:majorFont>
        <a:latin typeface="Gill Sans"/>
        <a:ea typeface="Heiti SC Light"/>
        <a:cs typeface="Heiti SC Light"/>
      </a:majorFont>
      <a:minorFont>
        <a:latin typeface="Gill Sans"/>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lnDef>
  </a:objectDefaults>
  <a:extraClrSchemeLst>
    <a:extraClrScheme>
      <a:clrScheme name="Title &amp; Bullets cop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5.xml><?xml version="1.0" encoding="utf-8"?>
<a:theme xmlns:a="http://schemas.openxmlformats.org/drawingml/2006/main" name="Title &amp; Subtitle copy">
  <a:themeElements>
    <a:clrScheme name="Title &amp; Subtitle cop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Subtitle copy">
      <a:majorFont>
        <a:latin typeface="Calibri Bold"/>
        <a:ea typeface="Heiti SC Medium"/>
        <a:cs typeface="Heiti SC Medium"/>
      </a:majorFont>
      <a:minorFont>
        <a:latin typeface="Gill Sans"/>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lnDef>
  </a:objectDefaults>
  <a:extraClrSchemeLst>
    <a:extraClrScheme>
      <a:clrScheme name="Title &amp; Subtitle cop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6.xml><?xml version="1.0" encoding="utf-8"?>
<a:theme xmlns:a="http://schemas.openxmlformats.org/drawingml/2006/main" name="Title &amp; Bullets - Left copy">
  <a:themeElements>
    <a:clrScheme name="Title &amp; Bullets - Left cop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 Left copy">
      <a:majorFont>
        <a:latin typeface="Calibri"/>
        <a:ea typeface="Heiti SC Light"/>
        <a:cs typeface="Heiti SC Light"/>
      </a:majorFont>
      <a:minorFont>
        <a:latin typeface="Calibri"/>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lnDef>
  </a:objectDefaults>
  <a:extraClrSchemeLst>
    <a:extraClrScheme>
      <a:clrScheme name="Title &amp; Bullets - Left cop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7.xml><?xml version="1.0" encoding="utf-8"?>
<a:theme xmlns:a="http://schemas.openxmlformats.org/drawingml/2006/main" name="4_Default - Title and Content">
  <a:themeElements>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 Title and Content">
      <a:majorFont>
        <a:latin typeface="Calibri"/>
        <a:ea typeface="Heiti SC Light"/>
        <a:cs typeface="Heiti SC Light"/>
      </a:majorFont>
      <a:minorFont>
        <a:latin typeface="Calibri"/>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8.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copy 1">
  <a:themeElements>
    <a:clrScheme name="">
      <a:dk1>
        <a:srgbClr val="808080"/>
      </a:dk1>
      <a:lt1>
        <a:srgbClr val="FFFFFF"/>
      </a:lt1>
      <a:dk2>
        <a:srgbClr val="000000"/>
      </a:dk2>
      <a:lt2>
        <a:srgbClr val="000000"/>
      </a:lt2>
      <a:accent1>
        <a:srgbClr val="4F81BD"/>
      </a:accent1>
      <a:accent2>
        <a:srgbClr val="333399"/>
      </a:accent2>
      <a:accent3>
        <a:srgbClr val="AAAAAA"/>
      </a:accent3>
      <a:accent4>
        <a:srgbClr val="DADADA"/>
      </a:accent4>
      <a:accent5>
        <a:srgbClr val="B2C1DB"/>
      </a:accent5>
      <a:accent6>
        <a:srgbClr val="2D2D8A"/>
      </a:accent6>
      <a:hlink>
        <a:srgbClr val="009999"/>
      </a:hlink>
      <a:folHlink>
        <a:srgbClr val="99CC00"/>
      </a:folHlink>
    </a:clrScheme>
    <a:fontScheme name="Office Theme copy 1">
      <a:majorFont>
        <a:latin typeface="Calibri"/>
        <a:ea typeface="Heiti SC Light"/>
        <a:cs typeface="Heiti SC Light"/>
      </a:majorFont>
      <a:minorFont>
        <a:latin typeface="Calibri"/>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lnDef>
  </a:objectDefaults>
  <a:extraClrSchemeLst>
    <a:extraClrScheme>
      <a:clrScheme name="Office Theme copy 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Default - Title and Content copy 1">
  <a:themeElements>
    <a:clrScheme name="Default - Title and Content copy 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 Title and Content copy 1">
      <a:majorFont>
        <a:latin typeface="Calibri"/>
        <a:ea typeface="Heiti SC Light"/>
        <a:cs typeface="Heiti SC Light"/>
      </a:majorFont>
      <a:minorFont>
        <a:latin typeface="Calibri"/>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lnDef>
  </a:objectDefaults>
  <a:extraClrSchemeLst>
    <a:extraClrScheme>
      <a:clrScheme name="Default - Title and Content copy 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_Default - Blank">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1_Default - Blank">
      <a:majorFont>
        <a:latin typeface="Calibri"/>
        <a:ea typeface="Heiti SC Light"/>
        <a:cs typeface="Heiti SC Light"/>
      </a:majorFont>
      <a:minorFont>
        <a:latin typeface="Calibri"/>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lnDef>
  </a:objectDefaults>
  <a:extraClrSchemeLst>
    <a:extraClrScheme>
      <a:clrScheme name="1_Default - 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Default - Title and Content">
  <a:themeElements>
    <a:clrScheme name="">
      <a:dk1>
        <a:srgbClr val="000000"/>
      </a:dk1>
      <a:lt1>
        <a:srgbClr val="FFFFFF"/>
      </a:lt1>
      <a:dk2>
        <a:srgbClr val="000000"/>
      </a:dk2>
      <a:lt2>
        <a:srgbClr val="00000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Default - Title and Content">
      <a:majorFont>
        <a:latin typeface="Calibri"/>
        <a:ea typeface="Heiti SC Light"/>
        <a:cs typeface="Heiti SC Light"/>
      </a:majorFont>
      <a:minorFont>
        <a:latin typeface="Calibri"/>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2_Default - Blank">
  <a:themeElements>
    <a:clrScheme name="">
      <a:dk1>
        <a:srgbClr val="000000"/>
      </a:dk1>
      <a:lt1>
        <a:srgbClr val="FFFFFF"/>
      </a:lt1>
      <a:dk2>
        <a:srgbClr val="000000"/>
      </a:dk2>
      <a:lt2>
        <a:srgbClr val="00000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Default - Blank">
      <a:majorFont>
        <a:latin typeface="Calibri"/>
        <a:ea typeface="Heiti SC Light"/>
        <a:cs typeface="Heiti SC Light"/>
      </a:majorFont>
      <a:minorFont>
        <a:latin typeface="Calibri"/>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lnDef>
  </a:objectDefaults>
  <a:extraClrSchemeLst>
    <a:extraClrScheme>
      <a:clrScheme name="Default - 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4F81BD"/>
      </a:accent1>
      <a:accent2>
        <a:srgbClr val="333399"/>
      </a:accent2>
      <a:accent3>
        <a:srgbClr val="FFFFFF"/>
      </a:accent3>
      <a:accent4>
        <a:srgbClr val="000000"/>
      </a:accent4>
      <a:accent5>
        <a:srgbClr val="B2C1DB"/>
      </a:accent5>
      <a:accent6>
        <a:srgbClr val="2D2D8A"/>
      </a:accent6>
      <a:hlink>
        <a:srgbClr val="009999"/>
      </a:hlink>
      <a:folHlink>
        <a:srgbClr val="99CC00"/>
      </a:folHlink>
    </a:clrScheme>
    <a:fontScheme name="Office Theme">
      <a:majorFont>
        <a:latin typeface="Calibri"/>
        <a:ea typeface="Heiti SC Light"/>
        <a:cs typeface="Heiti SC Light"/>
      </a:majorFont>
      <a:minorFont>
        <a:latin typeface="Calibri"/>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lnDef>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_Office Theme">
  <a:themeElements>
    <a:clrScheme name="">
      <a:dk1>
        <a:srgbClr val="000000"/>
      </a:dk1>
      <a:lt1>
        <a:srgbClr val="FFFFFF"/>
      </a:lt1>
      <a:dk2>
        <a:srgbClr val="000000"/>
      </a:dk2>
      <a:lt2>
        <a:srgbClr val="808080"/>
      </a:lt2>
      <a:accent1>
        <a:srgbClr val="4F81BD"/>
      </a:accent1>
      <a:accent2>
        <a:srgbClr val="333399"/>
      </a:accent2>
      <a:accent3>
        <a:srgbClr val="FFFFFF"/>
      </a:accent3>
      <a:accent4>
        <a:srgbClr val="000000"/>
      </a:accent4>
      <a:accent5>
        <a:srgbClr val="B2C1DB"/>
      </a:accent5>
      <a:accent6>
        <a:srgbClr val="2D2D8A"/>
      </a:accent6>
      <a:hlink>
        <a:srgbClr val="009999"/>
      </a:hlink>
      <a:folHlink>
        <a:srgbClr val="99CC00"/>
      </a:folHlink>
    </a:clrScheme>
    <a:fontScheme name="Office Theme">
      <a:majorFont>
        <a:latin typeface="Calibri"/>
        <a:ea typeface="Heiti SC Light"/>
        <a:cs typeface="Heiti SC Light"/>
      </a:majorFont>
      <a:minorFont>
        <a:latin typeface="Calibri"/>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lnDef>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391</TotalTime>
  <Pages>0</Pages>
  <Words>5594</Words>
  <Characters>0</Characters>
  <Application>Microsoft Macintosh PowerPoint</Application>
  <PresentationFormat>Custom</PresentationFormat>
  <Lines>0</Lines>
  <Paragraphs>456</Paragraphs>
  <Slides>42</Slides>
  <Notes>42</Notes>
  <HiddenSlides>0</HiddenSlides>
  <MMClips>0</MMClips>
  <ScaleCrop>false</ScaleCrop>
  <HeadingPairs>
    <vt:vector size="6" baseType="variant">
      <vt:variant>
        <vt:lpstr>Fonts Used</vt:lpstr>
      </vt:variant>
      <vt:variant>
        <vt:i4>12</vt:i4>
      </vt:variant>
      <vt:variant>
        <vt:lpstr>Theme</vt:lpstr>
      </vt:variant>
      <vt:variant>
        <vt:i4>27</vt:i4>
      </vt:variant>
      <vt:variant>
        <vt:lpstr>Slide Titles</vt:lpstr>
      </vt:variant>
      <vt:variant>
        <vt:i4>42</vt:i4>
      </vt:variant>
    </vt:vector>
  </HeadingPairs>
  <TitlesOfParts>
    <vt:vector size="81" baseType="lpstr">
      <vt:lpstr>Arial Bold</vt:lpstr>
      <vt:lpstr>Calibri</vt:lpstr>
      <vt:lpstr>Calibri Bold</vt:lpstr>
      <vt:lpstr>Calibri Italic</vt:lpstr>
      <vt:lpstr>Geneva</vt:lpstr>
      <vt:lpstr>Gill Sans</vt:lpstr>
      <vt:lpstr>Heiti SC Light</vt:lpstr>
      <vt:lpstr>Heiti SC Medium</vt:lpstr>
      <vt:lpstr>Helvetica</vt:lpstr>
      <vt:lpstr>Lucida Grande</vt:lpstr>
      <vt:lpstr>ＭＳ Ｐゴシック</vt:lpstr>
      <vt:lpstr>Arial</vt:lpstr>
      <vt:lpstr>Title &amp; Bullets</vt:lpstr>
      <vt:lpstr>Title &amp; Bullets copy 2</vt:lpstr>
      <vt:lpstr>Office Theme copy 1</vt:lpstr>
      <vt:lpstr>Default - Title and Content copy 1</vt:lpstr>
      <vt:lpstr>1_Default - Blank</vt:lpstr>
      <vt:lpstr>Default - Title and Content</vt:lpstr>
      <vt:lpstr>2_Default - Blank</vt:lpstr>
      <vt:lpstr>Office Theme</vt:lpstr>
      <vt:lpstr>1_Office Theme</vt:lpstr>
      <vt:lpstr>1_Title &amp; Bullets</vt:lpstr>
      <vt:lpstr>1_Default - Title and Content</vt:lpstr>
      <vt:lpstr>18_Office Theme</vt:lpstr>
      <vt:lpstr>2_Title &amp; Bullets</vt:lpstr>
      <vt:lpstr>2_Default - Title and Content</vt:lpstr>
      <vt:lpstr>Title &amp; Bullets copy 6</vt:lpstr>
      <vt:lpstr>3_Default - Title and Content</vt:lpstr>
      <vt:lpstr>Default - Title and Content copy 6</vt:lpstr>
      <vt:lpstr>Title &amp; Bullets copy 1</vt:lpstr>
      <vt:lpstr>Title &amp; Bullets copy 8</vt:lpstr>
      <vt:lpstr>Title &amp; Bullets copy 7</vt:lpstr>
      <vt:lpstr>1_Title &amp; Bullets copy 2</vt:lpstr>
      <vt:lpstr>3_Title &amp; Bullets</vt:lpstr>
      <vt:lpstr>11_Office Theme</vt:lpstr>
      <vt:lpstr>Title &amp; Bullets copy</vt:lpstr>
      <vt:lpstr>Title &amp; Subtitle copy</vt:lpstr>
      <vt:lpstr>Title &amp; Bullets - Left copy</vt:lpstr>
      <vt:lpstr>4_Default - Title and Content</vt:lpstr>
      <vt:lpstr>PowerPoint Presentation</vt:lpstr>
      <vt:lpstr>PowerPoint Presentation</vt:lpstr>
      <vt:lpstr>A Generation of Learners?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Regroup in  K-2 and 3-8 groups</vt:lpstr>
      <vt:lpstr>PowerPoint Presentation</vt:lpstr>
      <vt:lpstr>PowerPoint Presentation</vt:lpstr>
      <vt:lpstr>PowerPoint Presentation</vt:lpstr>
      <vt:lpstr>PowerPoint Presentation</vt:lpstr>
      <vt:lpstr>PowerPoint Presentation</vt:lpstr>
      <vt:lpstr>PowerPoint Presentation</vt:lpstr>
      <vt:lpstr>Formative Assessment Cycle Jim Minstrell</vt:lpstr>
      <vt:lpstr>http://nces.ed.gov/nationsreportcard/itmrlsx/landing.aspx</vt:lpstr>
      <vt:lpstr>PowerPoint Presentation</vt:lpstr>
      <vt:lpstr>PowerPoint Presentation</vt:lpstr>
      <vt:lpstr>PowerPoint Presentation</vt:lpstr>
      <vt:lpstr>Unpacking classroom formative assessment</vt:lpstr>
      <vt:lpstr>Unpacking classroom formative assessment</vt:lpstr>
      <vt:lpstr>PowerPoint Presentation</vt:lpstr>
      <vt:lpstr>PowerPoint Presentation</vt:lpstr>
      <vt:lpstr>As a learner...</vt:lpstr>
      <vt:lpstr>PowerPoint Presentation</vt:lpstr>
      <vt:lpstr>PowerPoint Presentation</vt:lpstr>
      <vt:lpstr>PowerPoint Presentation</vt:lpstr>
      <vt:lpstr>PowerPoint Presentation</vt:lpstr>
      <vt:lpstr>PowerPoint Presentation</vt:lpstr>
      <vt:lpstr>PowerPoint Presentation</vt:lpstr>
      <vt:lpstr>How can you regularly collect meaningful evidence of student learning and ensure that it is used by you, as well as your students, to inform teaching and learning? </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Microsoft Office User</dc:creator>
  <cp:keywords/>
  <dc:description/>
  <cp:lastModifiedBy>Microsoft Office User</cp:lastModifiedBy>
  <cp:revision>37</cp:revision>
  <dcterms:created xsi:type="dcterms:W3CDTF">2016-01-19T21:19:19Z</dcterms:created>
  <dcterms:modified xsi:type="dcterms:W3CDTF">2016-01-25T15:12:45Z</dcterms:modified>
</cp:coreProperties>
</file>